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1" r:id="rId5"/>
    <p:sldId id="292" r:id="rId6"/>
    <p:sldId id="294" r:id="rId7"/>
    <p:sldId id="283" r:id="rId8"/>
    <p:sldId id="293" r:id="rId9"/>
    <p:sldId id="286" r:id="rId10"/>
    <p:sldId id="288" r:id="rId11"/>
    <p:sldId id="291" r:id="rId12"/>
    <p:sldId id="295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CBC7CB-5416-C920-C79F-5C9F6F435709}" name="Kimberly Mielcarek" initials="KM" userId="S::Kimberly.Mielcarek@nerc.net::4aac4583-5a95-4559-b84a-2d47f91b7cc3" providerId="AD"/>
  <p188:author id="{F20587DD-9CFE-96C3-57D6-FB73F44C0DD7}" name="Julie Booth" initials="JB" userId="S::Julie.Booth@nerc.net::b3a830ce-570c-483d-8d4f-88fc1250c3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5A9"/>
    <a:srgbClr val="152963"/>
    <a:srgbClr val="C7C7C7"/>
    <a:srgbClr val="E8E8E8"/>
    <a:srgbClr val="64738B"/>
    <a:srgbClr val="1D2228"/>
    <a:srgbClr val="E0EAF8"/>
    <a:srgbClr val="152964"/>
    <a:srgbClr val="204C81"/>
    <a:srgbClr val="F1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134" autoAdjust="0"/>
  </p:normalViewPr>
  <p:slideViewPr>
    <p:cSldViewPr snapToGrid="0">
      <p:cViewPr>
        <p:scale>
          <a:sx n="75" d="100"/>
          <a:sy n="75" d="100"/>
        </p:scale>
        <p:origin x="195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EC44E-5888-4F21-A8E3-33EFD07CDEA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D8E84-363E-4FDA-A727-C5040C1E18FB}">
      <dgm:prSet phldrT="[Text]" phldr="0" custT="1"/>
      <dgm:spPr/>
      <dgm:t>
        <a:bodyPr/>
        <a:lstStyle/>
        <a:p>
          <a:r>
            <a:rPr lang="en-US" sz="3200" dirty="0">
              <a:solidFill>
                <a:srgbClr val="152963"/>
              </a:solidFill>
            </a:rPr>
            <a:t>NERC EMTWG</a:t>
          </a:r>
          <a:r>
            <a:rPr lang="en-US" sz="2800" dirty="0">
              <a:solidFill>
                <a:srgbClr val="152963"/>
              </a:solidFill>
            </a:rPr>
            <a:t> </a:t>
          </a:r>
        </a:p>
        <a:p>
          <a:r>
            <a:rPr lang="en-US" sz="1800" dirty="0">
              <a:solidFill>
                <a:srgbClr val="152963"/>
              </a:solidFill>
            </a:rPr>
            <a:t>EMT Modeling Working Group</a:t>
          </a:r>
        </a:p>
      </dgm:t>
    </dgm:pt>
    <dgm:pt modelId="{B5068347-97C9-4AA8-90A4-6493D3333F0B}" type="parTrans" cxnId="{1677D934-A820-4B4F-8FCA-573C8FF828FF}">
      <dgm:prSet/>
      <dgm:spPr/>
      <dgm:t>
        <a:bodyPr/>
        <a:lstStyle/>
        <a:p>
          <a:endParaRPr lang="en-US"/>
        </a:p>
      </dgm:t>
    </dgm:pt>
    <dgm:pt modelId="{4160018E-50D9-4E48-9EEE-77E7976F5B4D}" type="sibTrans" cxnId="{1677D934-A820-4B4F-8FCA-573C8FF828FF}">
      <dgm:prSet/>
      <dgm:spPr/>
      <dgm:t>
        <a:bodyPr/>
        <a:lstStyle/>
        <a:p>
          <a:endParaRPr lang="en-US"/>
        </a:p>
      </dgm:t>
    </dgm:pt>
    <dgm:pt modelId="{70EC55CE-5CB0-47B1-B9BD-7F93614F38AF}">
      <dgm:prSet phldrT="[Text]" phldr="0" custT="1"/>
      <dgm:spPr/>
      <dgm:t>
        <a:bodyPr/>
        <a:lstStyle/>
        <a:p>
          <a:r>
            <a:rPr lang="en-US" sz="2800" dirty="0"/>
            <a:t>Best Practices</a:t>
          </a:r>
        </a:p>
      </dgm:t>
    </dgm:pt>
    <dgm:pt modelId="{21F5DDBE-4922-45F9-82B6-7251191123D4}" type="parTrans" cxnId="{4FD0EDF7-6CF4-471F-8C2B-2193C9DDFA0A}">
      <dgm:prSet/>
      <dgm:spPr/>
      <dgm:t>
        <a:bodyPr/>
        <a:lstStyle/>
        <a:p>
          <a:endParaRPr lang="en-US"/>
        </a:p>
      </dgm:t>
    </dgm:pt>
    <dgm:pt modelId="{A4D9DD8A-1049-4B6C-828E-022621FD77AB}" type="sibTrans" cxnId="{4FD0EDF7-6CF4-471F-8C2B-2193C9DDFA0A}">
      <dgm:prSet/>
      <dgm:spPr/>
      <dgm:t>
        <a:bodyPr/>
        <a:lstStyle/>
        <a:p>
          <a:endParaRPr lang="en-US"/>
        </a:p>
      </dgm:t>
    </dgm:pt>
    <dgm:pt modelId="{56FE7A1A-7400-41D8-B2C0-1573C1AA028D}">
      <dgm:prSet phldrT="[Text]" phldr="0" custT="1"/>
      <dgm:spPr/>
      <dgm:t>
        <a:bodyPr/>
        <a:lstStyle/>
        <a:p>
          <a:r>
            <a:rPr lang="en-US" sz="2800" dirty="0"/>
            <a:t>Guidelines</a:t>
          </a:r>
        </a:p>
      </dgm:t>
    </dgm:pt>
    <dgm:pt modelId="{AA509380-38E2-49F6-A638-2798D8A7DCF0}" type="parTrans" cxnId="{10B51418-7AD0-4246-8A37-894359981B52}">
      <dgm:prSet/>
      <dgm:spPr/>
      <dgm:t>
        <a:bodyPr/>
        <a:lstStyle/>
        <a:p>
          <a:endParaRPr lang="en-US"/>
        </a:p>
      </dgm:t>
    </dgm:pt>
    <dgm:pt modelId="{7CCAEBF6-58CF-45B3-B8BA-0B2A573B2F38}" type="sibTrans" cxnId="{10B51418-7AD0-4246-8A37-894359981B52}">
      <dgm:prSet/>
      <dgm:spPr/>
      <dgm:t>
        <a:bodyPr/>
        <a:lstStyle/>
        <a:p>
          <a:endParaRPr lang="en-US"/>
        </a:p>
      </dgm:t>
    </dgm:pt>
    <dgm:pt modelId="{E79D5028-5D3B-415C-8FAE-5AA004F247DF}">
      <dgm:prSet phldrT="[Text]" phldr="0" custT="1"/>
      <dgm:spPr/>
      <dgm:t>
        <a:bodyPr/>
        <a:lstStyle/>
        <a:p>
          <a:r>
            <a:rPr lang="en-US" sz="3200" dirty="0">
              <a:solidFill>
                <a:srgbClr val="152963"/>
              </a:solidFill>
            </a:rPr>
            <a:t>ORNL-DOE-NERC- Industry</a:t>
          </a:r>
        </a:p>
      </dgm:t>
    </dgm:pt>
    <dgm:pt modelId="{B7A612DF-833D-4FE4-B505-CC7C836FB694}" type="parTrans" cxnId="{2B8AA9BF-67FF-48FF-91C4-99680F62B116}">
      <dgm:prSet/>
      <dgm:spPr/>
      <dgm:t>
        <a:bodyPr/>
        <a:lstStyle/>
        <a:p>
          <a:endParaRPr lang="en-US"/>
        </a:p>
      </dgm:t>
    </dgm:pt>
    <dgm:pt modelId="{B1530991-B773-44A9-B280-7DAEF68EBADD}" type="sibTrans" cxnId="{2B8AA9BF-67FF-48FF-91C4-99680F62B116}">
      <dgm:prSet/>
      <dgm:spPr/>
      <dgm:t>
        <a:bodyPr/>
        <a:lstStyle/>
        <a:p>
          <a:endParaRPr lang="en-US"/>
        </a:p>
      </dgm:t>
    </dgm:pt>
    <dgm:pt modelId="{7973EB14-22BF-4DFA-9E27-F6B334343D70}">
      <dgm:prSet phldrT="[Text]" phldr="0" custT="1"/>
      <dgm:spPr/>
      <dgm:t>
        <a:bodyPr/>
        <a:lstStyle/>
        <a:p>
          <a:r>
            <a:rPr lang="en-US" sz="2800" dirty="0"/>
            <a:t>Efficiency</a:t>
          </a:r>
        </a:p>
      </dgm:t>
    </dgm:pt>
    <dgm:pt modelId="{90B217CA-6AC4-4FDB-A7CE-B6656539449B}" type="parTrans" cxnId="{0B111E9D-41C6-4A5F-B90E-92F81B669F86}">
      <dgm:prSet/>
      <dgm:spPr/>
      <dgm:t>
        <a:bodyPr/>
        <a:lstStyle/>
        <a:p>
          <a:endParaRPr lang="en-US"/>
        </a:p>
      </dgm:t>
    </dgm:pt>
    <dgm:pt modelId="{F084B926-13A4-40DC-B2EC-DFDC83C63DC4}" type="sibTrans" cxnId="{0B111E9D-41C6-4A5F-B90E-92F81B669F86}">
      <dgm:prSet/>
      <dgm:spPr/>
      <dgm:t>
        <a:bodyPr/>
        <a:lstStyle/>
        <a:p>
          <a:endParaRPr lang="en-US"/>
        </a:p>
      </dgm:t>
    </dgm:pt>
    <dgm:pt modelId="{4C040E0D-B050-45F8-A558-BA56362559F5}">
      <dgm:prSet phldrT="[Text]" phldr="0" custT="1"/>
      <dgm:spPr/>
      <dgm:t>
        <a:bodyPr/>
        <a:lstStyle/>
        <a:p>
          <a:r>
            <a:rPr lang="en-US" sz="2800" dirty="0"/>
            <a:t>Accuracy</a:t>
          </a:r>
        </a:p>
      </dgm:t>
    </dgm:pt>
    <dgm:pt modelId="{97CE6DA5-EBC9-4E0F-9FA1-497C1AE3417C}" type="parTrans" cxnId="{2673A311-B73C-48AE-81E8-1A524DC7E2A3}">
      <dgm:prSet/>
      <dgm:spPr/>
      <dgm:t>
        <a:bodyPr/>
        <a:lstStyle/>
        <a:p>
          <a:endParaRPr lang="en-US"/>
        </a:p>
      </dgm:t>
    </dgm:pt>
    <dgm:pt modelId="{0F2FA344-95CE-4ACD-928A-0A819C9521B4}" type="sibTrans" cxnId="{2673A311-B73C-48AE-81E8-1A524DC7E2A3}">
      <dgm:prSet/>
      <dgm:spPr/>
      <dgm:t>
        <a:bodyPr/>
        <a:lstStyle/>
        <a:p>
          <a:endParaRPr lang="en-US"/>
        </a:p>
      </dgm:t>
    </dgm:pt>
    <dgm:pt modelId="{A4C2AD49-1467-4EAC-8F75-A0AF38FA85E9}">
      <dgm:prSet phldrT="[Text]" phldr="0" custT="1"/>
      <dgm:spPr/>
      <dgm:t>
        <a:bodyPr/>
        <a:lstStyle/>
        <a:p>
          <a:r>
            <a:rPr lang="en-US" sz="2800" dirty="0"/>
            <a:t>Expertise</a:t>
          </a:r>
        </a:p>
      </dgm:t>
    </dgm:pt>
    <dgm:pt modelId="{F2AAE52E-B4F2-4EB6-A8A3-77FF0D9A5E0E}" type="parTrans" cxnId="{8CA4A794-C623-46F5-A005-A70C7BEA2CE0}">
      <dgm:prSet/>
      <dgm:spPr/>
      <dgm:t>
        <a:bodyPr/>
        <a:lstStyle/>
        <a:p>
          <a:endParaRPr lang="en-US"/>
        </a:p>
      </dgm:t>
    </dgm:pt>
    <dgm:pt modelId="{5E3F3F97-4FE0-4DDA-86FE-A968511D731F}" type="sibTrans" cxnId="{8CA4A794-C623-46F5-A005-A70C7BEA2CE0}">
      <dgm:prSet/>
      <dgm:spPr/>
      <dgm:t>
        <a:bodyPr/>
        <a:lstStyle/>
        <a:p>
          <a:endParaRPr lang="en-US"/>
        </a:p>
      </dgm:t>
    </dgm:pt>
    <dgm:pt modelId="{2C50817A-E21F-4279-8041-890A3C7DAA30}">
      <dgm:prSet phldrT="[Text]" phldr="0" custT="1"/>
      <dgm:spPr/>
      <dgm:t>
        <a:bodyPr/>
        <a:lstStyle/>
        <a:p>
          <a:r>
            <a:rPr lang="en-US" sz="2800" dirty="0"/>
            <a:t>Outreach</a:t>
          </a:r>
        </a:p>
      </dgm:t>
    </dgm:pt>
    <dgm:pt modelId="{8056A2D5-20F9-4E58-A660-5897158A66C7}" type="parTrans" cxnId="{D5EECD9A-37D2-4BA2-8AE7-9731B12CC3D5}">
      <dgm:prSet/>
      <dgm:spPr/>
      <dgm:t>
        <a:bodyPr/>
        <a:lstStyle/>
        <a:p>
          <a:endParaRPr lang="en-US"/>
        </a:p>
      </dgm:t>
    </dgm:pt>
    <dgm:pt modelId="{8FE6F061-42C9-410D-9B3C-B5632B6144A6}" type="sibTrans" cxnId="{D5EECD9A-37D2-4BA2-8AE7-9731B12CC3D5}">
      <dgm:prSet/>
      <dgm:spPr/>
      <dgm:t>
        <a:bodyPr/>
        <a:lstStyle/>
        <a:p>
          <a:endParaRPr lang="en-US"/>
        </a:p>
      </dgm:t>
    </dgm:pt>
    <dgm:pt modelId="{EED2E65A-0AA1-4646-B526-99CE70E2CCEE}" type="pres">
      <dgm:prSet presAssocID="{632EC44E-5888-4F21-A8E3-33EFD07CDEA2}" presName="theList" presStyleCnt="0">
        <dgm:presLayoutVars>
          <dgm:dir/>
          <dgm:animLvl val="lvl"/>
          <dgm:resizeHandles val="exact"/>
        </dgm:presLayoutVars>
      </dgm:prSet>
      <dgm:spPr/>
    </dgm:pt>
    <dgm:pt modelId="{16624068-35D3-4096-8822-8F5FF901BDB4}" type="pres">
      <dgm:prSet presAssocID="{E73D8E84-363E-4FDA-A727-C5040C1E18FB}" presName="compNode" presStyleCnt="0"/>
      <dgm:spPr/>
    </dgm:pt>
    <dgm:pt modelId="{1B5AB327-53B2-4865-92CE-72EA87629993}" type="pres">
      <dgm:prSet presAssocID="{E73D8E84-363E-4FDA-A727-C5040C1E18FB}" presName="aNode" presStyleLbl="bgShp" presStyleIdx="0" presStyleCnt="2"/>
      <dgm:spPr/>
    </dgm:pt>
    <dgm:pt modelId="{28A5F188-A379-419F-BD45-18082FEA047C}" type="pres">
      <dgm:prSet presAssocID="{E73D8E84-363E-4FDA-A727-C5040C1E18FB}" presName="textNode" presStyleLbl="bgShp" presStyleIdx="0" presStyleCnt="2"/>
      <dgm:spPr/>
    </dgm:pt>
    <dgm:pt modelId="{5886FFEF-2C53-4101-9591-2DA90FE0510D}" type="pres">
      <dgm:prSet presAssocID="{E73D8E84-363E-4FDA-A727-C5040C1E18FB}" presName="compChildNode" presStyleCnt="0"/>
      <dgm:spPr/>
    </dgm:pt>
    <dgm:pt modelId="{54AAC037-4247-4CA8-9B64-9E344429512F}" type="pres">
      <dgm:prSet presAssocID="{E73D8E84-363E-4FDA-A727-C5040C1E18FB}" presName="theInnerList" presStyleCnt="0"/>
      <dgm:spPr/>
    </dgm:pt>
    <dgm:pt modelId="{C3C91CC8-7A61-49CD-BE2F-13981D664041}" type="pres">
      <dgm:prSet presAssocID="{70EC55CE-5CB0-47B1-B9BD-7F93614F38AF}" presName="childNode" presStyleLbl="node1" presStyleIdx="0" presStyleCnt="6">
        <dgm:presLayoutVars>
          <dgm:bulletEnabled val="1"/>
        </dgm:presLayoutVars>
      </dgm:prSet>
      <dgm:spPr/>
    </dgm:pt>
    <dgm:pt modelId="{D9E95213-328C-4019-96BD-9CC1C1D3C838}" type="pres">
      <dgm:prSet presAssocID="{70EC55CE-5CB0-47B1-B9BD-7F93614F38AF}" presName="aSpace2" presStyleCnt="0"/>
      <dgm:spPr/>
    </dgm:pt>
    <dgm:pt modelId="{5326F0B6-2C74-426F-A9C1-0DFF4F348EAA}" type="pres">
      <dgm:prSet presAssocID="{56FE7A1A-7400-41D8-B2C0-1573C1AA028D}" presName="childNode" presStyleLbl="node1" presStyleIdx="1" presStyleCnt="6">
        <dgm:presLayoutVars>
          <dgm:bulletEnabled val="1"/>
        </dgm:presLayoutVars>
      </dgm:prSet>
      <dgm:spPr/>
    </dgm:pt>
    <dgm:pt modelId="{6D6F1811-633A-470E-86CB-7D9AC6879189}" type="pres">
      <dgm:prSet presAssocID="{56FE7A1A-7400-41D8-B2C0-1573C1AA028D}" presName="aSpace2" presStyleCnt="0"/>
      <dgm:spPr/>
    </dgm:pt>
    <dgm:pt modelId="{67357DB2-515E-4295-98F2-C989DCB3C358}" type="pres">
      <dgm:prSet presAssocID="{2C50817A-E21F-4279-8041-890A3C7DAA30}" presName="childNode" presStyleLbl="node1" presStyleIdx="2" presStyleCnt="6">
        <dgm:presLayoutVars>
          <dgm:bulletEnabled val="1"/>
        </dgm:presLayoutVars>
      </dgm:prSet>
      <dgm:spPr/>
    </dgm:pt>
    <dgm:pt modelId="{81210FD1-850B-41A7-9EDD-4AFC20E97D12}" type="pres">
      <dgm:prSet presAssocID="{E73D8E84-363E-4FDA-A727-C5040C1E18FB}" presName="aSpace" presStyleCnt="0"/>
      <dgm:spPr/>
    </dgm:pt>
    <dgm:pt modelId="{A72584D0-1553-4E5C-B06B-5EC50F69BADE}" type="pres">
      <dgm:prSet presAssocID="{E79D5028-5D3B-415C-8FAE-5AA004F247DF}" presName="compNode" presStyleCnt="0"/>
      <dgm:spPr/>
    </dgm:pt>
    <dgm:pt modelId="{45B52A19-2166-4C5B-B7DA-67BCA6448CD5}" type="pres">
      <dgm:prSet presAssocID="{E79D5028-5D3B-415C-8FAE-5AA004F247DF}" presName="aNode" presStyleLbl="bgShp" presStyleIdx="1" presStyleCnt="2" custLinFactNeighborX="4596" custLinFactNeighborY="13070"/>
      <dgm:spPr/>
    </dgm:pt>
    <dgm:pt modelId="{66A1F9A2-84B4-42D8-9D92-B0EFC0E8275A}" type="pres">
      <dgm:prSet presAssocID="{E79D5028-5D3B-415C-8FAE-5AA004F247DF}" presName="textNode" presStyleLbl="bgShp" presStyleIdx="1" presStyleCnt="2"/>
      <dgm:spPr/>
    </dgm:pt>
    <dgm:pt modelId="{48B0A562-086F-4521-91EC-092A86CD87AE}" type="pres">
      <dgm:prSet presAssocID="{E79D5028-5D3B-415C-8FAE-5AA004F247DF}" presName="compChildNode" presStyleCnt="0"/>
      <dgm:spPr/>
    </dgm:pt>
    <dgm:pt modelId="{B7A987A1-F391-49BC-8ACA-76EFFCB80E0F}" type="pres">
      <dgm:prSet presAssocID="{E79D5028-5D3B-415C-8FAE-5AA004F247DF}" presName="theInnerList" presStyleCnt="0"/>
      <dgm:spPr/>
    </dgm:pt>
    <dgm:pt modelId="{02877E68-F539-4639-ADBF-210246DCB4E2}" type="pres">
      <dgm:prSet presAssocID="{7973EB14-22BF-4DFA-9E27-F6B334343D70}" presName="childNode" presStyleLbl="node1" presStyleIdx="3" presStyleCnt="6">
        <dgm:presLayoutVars>
          <dgm:bulletEnabled val="1"/>
        </dgm:presLayoutVars>
      </dgm:prSet>
      <dgm:spPr/>
    </dgm:pt>
    <dgm:pt modelId="{99ADCF62-89B1-49E6-8139-997CA6D6246B}" type="pres">
      <dgm:prSet presAssocID="{7973EB14-22BF-4DFA-9E27-F6B334343D70}" presName="aSpace2" presStyleCnt="0"/>
      <dgm:spPr/>
    </dgm:pt>
    <dgm:pt modelId="{A1FBCF4F-E739-4A32-B6FB-6C2B73092901}" type="pres">
      <dgm:prSet presAssocID="{4C040E0D-B050-45F8-A558-BA56362559F5}" presName="childNode" presStyleLbl="node1" presStyleIdx="4" presStyleCnt="6">
        <dgm:presLayoutVars>
          <dgm:bulletEnabled val="1"/>
        </dgm:presLayoutVars>
      </dgm:prSet>
      <dgm:spPr/>
    </dgm:pt>
    <dgm:pt modelId="{A696A9ED-4EBC-4139-B251-BEFE6303F5EF}" type="pres">
      <dgm:prSet presAssocID="{4C040E0D-B050-45F8-A558-BA56362559F5}" presName="aSpace2" presStyleCnt="0"/>
      <dgm:spPr/>
    </dgm:pt>
    <dgm:pt modelId="{A27EF854-FD9C-47AC-99D7-A15241654670}" type="pres">
      <dgm:prSet presAssocID="{A4C2AD49-1467-4EAC-8F75-A0AF38FA85E9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A3D7300B-3BFB-44DC-A4F4-7C9AFDC04406}" type="presOf" srcId="{A4C2AD49-1467-4EAC-8F75-A0AF38FA85E9}" destId="{A27EF854-FD9C-47AC-99D7-A15241654670}" srcOrd="0" destOrd="0" presId="urn:microsoft.com/office/officeart/2005/8/layout/lProcess2"/>
    <dgm:cxn modelId="{2673A311-B73C-48AE-81E8-1A524DC7E2A3}" srcId="{E79D5028-5D3B-415C-8FAE-5AA004F247DF}" destId="{4C040E0D-B050-45F8-A558-BA56362559F5}" srcOrd="1" destOrd="0" parTransId="{97CE6DA5-EBC9-4E0F-9FA1-497C1AE3417C}" sibTransId="{0F2FA344-95CE-4ACD-928A-0A819C9521B4}"/>
    <dgm:cxn modelId="{10B51418-7AD0-4246-8A37-894359981B52}" srcId="{E73D8E84-363E-4FDA-A727-C5040C1E18FB}" destId="{56FE7A1A-7400-41D8-B2C0-1573C1AA028D}" srcOrd="1" destOrd="0" parTransId="{AA509380-38E2-49F6-A638-2798D8A7DCF0}" sibTransId="{7CCAEBF6-58CF-45B3-B8BA-0B2A573B2F38}"/>
    <dgm:cxn modelId="{2B06FD24-BA8B-4498-9A6B-106C1B684B57}" type="presOf" srcId="{2C50817A-E21F-4279-8041-890A3C7DAA30}" destId="{67357DB2-515E-4295-98F2-C989DCB3C358}" srcOrd="0" destOrd="0" presId="urn:microsoft.com/office/officeart/2005/8/layout/lProcess2"/>
    <dgm:cxn modelId="{E9E05629-9DBB-496C-A3AC-7AC384F46771}" type="presOf" srcId="{632EC44E-5888-4F21-A8E3-33EFD07CDEA2}" destId="{EED2E65A-0AA1-4646-B526-99CE70E2CCEE}" srcOrd="0" destOrd="0" presId="urn:microsoft.com/office/officeart/2005/8/layout/lProcess2"/>
    <dgm:cxn modelId="{A612872D-7BA2-4CED-A834-222174F7BCE4}" type="presOf" srcId="{E79D5028-5D3B-415C-8FAE-5AA004F247DF}" destId="{45B52A19-2166-4C5B-B7DA-67BCA6448CD5}" srcOrd="0" destOrd="0" presId="urn:microsoft.com/office/officeart/2005/8/layout/lProcess2"/>
    <dgm:cxn modelId="{1677D934-A820-4B4F-8FCA-573C8FF828FF}" srcId="{632EC44E-5888-4F21-A8E3-33EFD07CDEA2}" destId="{E73D8E84-363E-4FDA-A727-C5040C1E18FB}" srcOrd="0" destOrd="0" parTransId="{B5068347-97C9-4AA8-90A4-6493D3333F0B}" sibTransId="{4160018E-50D9-4E48-9EEE-77E7976F5B4D}"/>
    <dgm:cxn modelId="{33204037-53CE-46D1-875E-0ACFD1EE798B}" type="presOf" srcId="{7973EB14-22BF-4DFA-9E27-F6B334343D70}" destId="{02877E68-F539-4639-ADBF-210246DCB4E2}" srcOrd="0" destOrd="0" presId="urn:microsoft.com/office/officeart/2005/8/layout/lProcess2"/>
    <dgm:cxn modelId="{5A73833C-E526-4558-98A4-1C6B58CC7DD6}" type="presOf" srcId="{4C040E0D-B050-45F8-A558-BA56362559F5}" destId="{A1FBCF4F-E739-4A32-B6FB-6C2B73092901}" srcOrd="0" destOrd="0" presId="urn:microsoft.com/office/officeart/2005/8/layout/lProcess2"/>
    <dgm:cxn modelId="{0D09F45D-58F7-49A3-ADFA-079E4A9DFB09}" type="presOf" srcId="{E73D8E84-363E-4FDA-A727-C5040C1E18FB}" destId="{28A5F188-A379-419F-BD45-18082FEA047C}" srcOrd="1" destOrd="0" presId="urn:microsoft.com/office/officeart/2005/8/layout/lProcess2"/>
    <dgm:cxn modelId="{B1293B85-05DE-49E0-B0D3-50E8F1454B7A}" type="presOf" srcId="{E73D8E84-363E-4FDA-A727-C5040C1E18FB}" destId="{1B5AB327-53B2-4865-92CE-72EA87629993}" srcOrd="0" destOrd="0" presId="urn:microsoft.com/office/officeart/2005/8/layout/lProcess2"/>
    <dgm:cxn modelId="{8CA4A794-C623-46F5-A005-A70C7BEA2CE0}" srcId="{E79D5028-5D3B-415C-8FAE-5AA004F247DF}" destId="{A4C2AD49-1467-4EAC-8F75-A0AF38FA85E9}" srcOrd="2" destOrd="0" parTransId="{F2AAE52E-B4F2-4EB6-A8A3-77FF0D9A5E0E}" sibTransId="{5E3F3F97-4FE0-4DDA-86FE-A968511D731F}"/>
    <dgm:cxn modelId="{D5EECD9A-37D2-4BA2-8AE7-9731B12CC3D5}" srcId="{E73D8E84-363E-4FDA-A727-C5040C1E18FB}" destId="{2C50817A-E21F-4279-8041-890A3C7DAA30}" srcOrd="2" destOrd="0" parTransId="{8056A2D5-20F9-4E58-A660-5897158A66C7}" sibTransId="{8FE6F061-42C9-410D-9B3C-B5632B6144A6}"/>
    <dgm:cxn modelId="{0B111E9D-41C6-4A5F-B90E-92F81B669F86}" srcId="{E79D5028-5D3B-415C-8FAE-5AA004F247DF}" destId="{7973EB14-22BF-4DFA-9E27-F6B334343D70}" srcOrd="0" destOrd="0" parTransId="{90B217CA-6AC4-4FDB-A7CE-B6656539449B}" sibTransId="{F084B926-13A4-40DC-B2EC-DFDC83C63DC4}"/>
    <dgm:cxn modelId="{316B35AE-2A8F-4EDC-AD4E-61A1D0046AD1}" type="presOf" srcId="{56FE7A1A-7400-41D8-B2C0-1573C1AA028D}" destId="{5326F0B6-2C74-426F-A9C1-0DFF4F348EAA}" srcOrd="0" destOrd="0" presId="urn:microsoft.com/office/officeart/2005/8/layout/lProcess2"/>
    <dgm:cxn modelId="{2B8AA9BF-67FF-48FF-91C4-99680F62B116}" srcId="{632EC44E-5888-4F21-A8E3-33EFD07CDEA2}" destId="{E79D5028-5D3B-415C-8FAE-5AA004F247DF}" srcOrd="1" destOrd="0" parTransId="{B7A612DF-833D-4FE4-B505-CC7C836FB694}" sibTransId="{B1530991-B773-44A9-B280-7DAEF68EBADD}"/>
    <dgm:cxn modelId="{1ECCD0C6-81C3-4D06-903B-2ED8A9118150}" type="presOf" srcId="{70EC55CE-5CB0-47B1-B9BD-7F93614F38AF}" destId="{C3C91CC8-7A61-49CD-BE2F-13981D664041}" srcOrd="0" destOrd="0" presId="urn:microsoft.com/office/officeart/2005/8/layout/lProcess2"/>
    <dgm:cxn modelId="{0CD03ED5-DFD3-4798-808C-1F12B499E75D}" type="presOf" srcId="{E79D5028-5D3B-415C-8FAE-5AA004F247DF}" destId="{66A1F9A2-84B4-42D8-9D92-B0EFC0E8275A}" srcOrd="1" destOrd="0" presId="urn:microsoft.com/office/officeart/2005/8/layout/lProcess2"/>
    <dgm:cxn modelId="{4FD0EDF7-6CF4-471F-8C2B-2193C9DDFA0A}" srcId="{E73D8E84-363E-4FDA-A727-C5040C1E18FB}" destId="{70EC55CE-5CB0-47B1-B9BD-7F93614F38AF}" srcOrd="0" destOrd="0" parTransId="{21F5DDBE-4922-45F9-82B6-7251191123D4}" sibTransId="{A4D9DD8A-1049-4B6C-828E-022621FD77AB}"/>
    <dgm:cxn modelId="{59229733-6DC8-4BB5-B3E0-F9F3A78A6E20}" type="presParOf" srcId="{EED2E65A-0AA1-4646-B526-99CE70E2CCEE}" destId="{16624068-35D3-4096-8822-8F5FF901BDB4}" srcOrd="0" destOrd="0" presId="urn:microsoft.com/office/officeart/2005/8/layout/lProcess2"/>
    <dgm:cxn modelId="{19948FBE-05C5-47F7-8449-C74ABFC1B6DD}" type="presParOf" srcId="{16624068-35D3-4096-8822-8F5FF901BDB4}" destId="{1B5AB327-53B2-4865-92CE-72EA87629993}" srcOrd="0" destOrd="0" presId="urn:microsoft.com/office/officeart/2005/8/layout/lProcess2"/>
    <dgm:cxn modelId="{5FF3F5CF-098A-4E1E-A5BB-09DE36DD3334}" type="presParOf" srcId="{16624068-35D3-4096-8822-8F5FF901BDB4}" destId="{28A5F188-A379-419F-BD45-18082FEA047C}" srcOrd="1" destOrd="0" presId="urn:microsoft.com/office/officeart/2005/8/layout/lProcess2"/>
    <dgm:cxn modelId="{CFCFC918-2C9B-4705-BB00-C1E5D5D030A5}" type="presParOf" srcId="{16624068-35D3-4096-8822-8F5FF901BDB4}" destId="{5886FFEF-2C53-4101-9591-2DA90FE0510D}" srcOrd="2" destOrd="0" presId="urn:microsoft.com/office/officeart/2005/8/layout/lProcess2"/>
    <dgm:cxn modelId="{0A9D321A-5419-475B-8CFB-382CF90A10B2}" type="presParOf" srcId="{5886FFEF-2C53-4101-9591-2DA90FE0510D}" destId="{54AAC037-4247-4CA8-9B64-9E344429512F}" srcOrd="0" destOrd="0" presId="urn:microsoft.com/office/officeart/2005/8/layout/lProcess2"/>
    <dgm:cxn modelId="{FFE28429-FBDD-41BE-8531-47004750205C}" type="presParOf" srcId="{54AAC037-4247-4CA8-9B64-9E344429512F}" destId="{C3C91CC8-7A61-49CD-BE2F-13981D664041}" srcOrd="0" destOrd="0" presId="urn:microsoft.com/office/officeart/2005/8/layout/lProcess2"/>
    <dgm:cxn modelId="{FD90A876-6293-4F01-B4CB-D180AD0C9BD5}" type="presParOf" srcId="{54AAC037-4247-4CA8-9B64-9E344429512F}" destId="{D9E95213-328C-4019-96BD-9CC1C1D3C838}" srcOrd="1" destOrd="0" presId="urn:microsoft.com/office/officeart/2005/8/layout/lProcess2"/>
    <dgm:cxn modelId="{2DE77AA0-88B5-4655-B0DC-4DB9CB70B11F}" type="presParOf" srcId="{54AAC037-4247-4CA8-9B64-9E344429512F}" destId="{5326F0B6-2C74-426F-A9C1-0DFF4F348EAA}" srcOrd="2" destOrd="0" presId="urn:microsoft.com/office/officeart/2005/8/layout/lProcess2"/>
    <dgm:cxn modelId="{611A7C55-5D0E-4A6E-896C-CFAD9C4EEF76}" type="presParOf" srcId="{54AAC037-4247-4CA8-9B64-9E344429512F}" destId="{6D6F1811-633A-470E-86CB-7D9AC6879189}" srcOrd="3" destOrd="0" presId="urn:microsoft.com/office/officeart/2005/8/layout/lProcess2"/>
    <dgm:cxn modelId="{83E7CFA7-A6F4-4D48-8569-41097A6E9F60}" type="presParOf" srcId="{54AAC037-4247-4CA8-9B64-9E344429512F}" destId="{67357DB2-515E-4295-98F2-C989DCB3C358}" srcOrd="4" destOrd="0" presId="urn:microsoft.com/office/officeart/2005/8/layout/lProcess2"/>
    <dgm:cxn modelId="{788E07AF-A464-443D-A258-DA2FE8AFE072}" type="presParOf" srcId="{EED2E65A-0AA1-4646-B526-99CE70E2CCEE}" destId="{81210FD1-850B-41A7-9EDD-4AFC20E97D12}" srcOrd="1" destOrd="0" presId="urn:microsoft.com/office/officeart/2005/8/layout/lProcess2"/>
    <dgm:cxn modelId="{6FD3B772-390F-403B-9B96-3DEE88FFC7E9}" type="presParOf" srcId="{EED2E65A-0AA1-4646-B526-99CE70E2CCEE}" destId="{A72584D0-1553-4E5C-B06B-5EC50F69BADE}" srcOrd="2" destOrd="0" presId="urn:microsoft.com/office/officeart/2005/8/layout/lProcess2"/>
    <dgm:cxn modelId="{FECA648D-DB01-432D-92AA-803CF1E5F5B6}" type="presParOf" srcId="{A72584D0-1553-4E5C-B06B-5EC50F69BADE}" destId="{45B52A19-2166-4C5B-B7DA-67BCA6448CD5}" srcOrd="0" destOrd="0" presId="urn:microsoft.com/office/officeart/2005/8/layout/lProcess2"/>
    <dgm:cxn modelId="{77B08137-997E-4C76-BA0F-3C416B644C52}" type="presParOf" srcId="{A72584D0-1553-4E5C-B06B-5EC50F69BADE}" destId="{66A1F9A2-84B4-42D8-9D92-B0EFC0E8275A}" srcOrd="1" destOrd="0" presId="urn:microsoft.com/office/officeart/2005/8/layout/lProcess2"/>
    <dgm:cxn modelId="{A437D610-800F-46DA-9BEA-7EC6CA18E8B8}" type="presParOf" srcId="{A72584D0-1553-4E5C-B06B-5EC50F69BADE}" destId="{48B0A562-086F-4521-91EC-092A86CD87AE}" srcOrd="2" destOrd="0" presId="urn:microsoft.com/office/officeart/2005/8/layout/lProcess2"/>
    <dgm:cxn modelId="{D583C263-CAFF-4366-A096-3D32A71493E5}" type="presParOf" srcId="{48B0A562-086F-4521-91EC-092A86CD87AE}" destId="{B7A987A1-F391-49BC-8ACA-76EFFCB80E0F}" srcOrd="0" destOrd="0" presId="urn:microsoft.com/office/officeart/2005/8/layout/lProcess2"/>
    <dgm:cxn modelId="{4EDDC294-2892-4569-AF9F-BDF9DAE9C7DB}" type="presParOf" srcId="{B7A987A1-F391-49BC-8ACA-76EFFCB80E0F}" destId="{02877E68-F539-4639-ADBF-210246DCB4E2}" srcOrd="0" destOrd="0" presId="urn:microsoft.com/office/officeart/2005/8/layout/lProcess2"/>
    <dgm:cxn modelId="{FD36BC99-1FE9-45D4-8856-4B47BEBD0B42}" type="presParOf" srcId="{B7A987A1-F391-49BC-8ACA-76EFFCB80E0F}" destId="{99ADCF62-89B1-49E6-8139-997CA6D6246B}" srcOrd="1" destOrd="0" presId="urn:microsoft.com/office/officeart/2005/8/layout/lProcess2"/>
    <dgm:cxn modelId="{CC3D2B05-D67B-4BF6-ADCC-82373EC050E1}" type="presParOf" srcId="{B7A987A1-F391-49BC-8ACA-76EFFCB80E0F}" destId="{A1FBCF4F-E739-4A32-B6FB-6C2B73092901}" srcOrd="2" destOrd="0" presId="urn:microsoft.com/office/officeart/2005/8/layout/lProcess2"/>
    <dgm:cxn modelId="{2625A7D0-54B7-426A-8EBD-4ED33B08D486}" type="presParOf" srcId="{B7A987A1-F391-49BC-8ACA-76EFFCB80E0F}" destId="{A696A9ED-4EBC-4139-B251-BEFE6303F5EF}" srcOrd="3" destOrd="0" presId="urn:microsoft.com/office/officeart/2005/8/layout/lProcess2"/>
    <dgm:cxn modelId="{8BC0F0D1-776A-4B4A-A963-DF82D14ADAB3}" type="presParOf" srcId="{B7A987A1-F391-49BC-8ACA-76EFFCB80E0F}" destId="{A27EF854-FD9C-47AC-99D7-A1524165467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32FC3-BB7D-42A7-B4D3-FF2F5F13AC4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8A234-A482-4231-AAA6-1259B335D52B}">
      <dgm:prSet phldrT="[Text]" phldr="0" custT="1"/>
      <dgm:spPr/>
      <dgm:t>
        <a:bodyPr/>
        <a:lstStyle/>
        <a:p>
          <a:r>
            <a:rPr lang="en-US" sz="2800" dirty="0"/>
            <a:t>Long-term</a:t>
          </a:r>
        </a:p>
      </dgm:t>
    </dgm:pt>
    <dgm:pt modelId="{9C2415AA-D689-46A4-95ED-52FDDB979505}" type="parTrans" cxnId="{4727EC1B-89B5-474F-BC40-4E3EFA5FF4D2}">
      <dgm:prSet/>
      <dgm:spPr/>
      <dgm:t>
        <a:bodyPr/>
        <a:lstStyle/>
        <a:p>
          <a:endParaRPr lang="en-US"/>
        </a:p>
      </dgm:t>
    </dgm:pt>
    <dgm:pt modelId="{35AB8D4F-A829-4505-BB2C-EFF4BE5DD714}" type="sibTrans" cxnId="{4727EC1B-89B5-474F-BC40-4E3EFA5FF4D2}">
      <dgm:prSet/>
      <dgm:spPr/>
      <dgm:t>
        <a:bodyPr/>
        <a:lstStyle/>
        <a:p>
          <a:endParaRPr lang="en-US"/>
        </a:p>
      </dgm:t>
    </dgm:pt>
    <dgm:pt modelId="{3DF9654D-B7A0-451F-A222-DD322D9A94F8}">
      <dgm:prSet phldrT="[Text]" phldr="0" custT="1"/>
      <dgm:spPr/>
      <dgm:t>
        <a:bodyPr/>
        <a:lstStyle/>
        <a:p>
          <a:r>
            <a:rPr lang="en-US" sz="2400" dirty="0"/>
            <a:t>Medium</a:t>
          </a:r>
        </a:p>
      </dgm:t>
    </dgm:pt>
    <dgm:pt modelId="{4D4ABF99-1855-4121-B350-11D96B2FC685}" type="sibTrans" cxnId="{AF785317-20EA-4B0A-93A5-0CC3EC7818CE}">
      <dgm:prSet/>
      <dgm:spPr/>
      <dgm:t>
        <a:bodyPr/>
        <a:lstStyle/>
        <a:p>
          <a:endParaRPr lang="en-US"/>
        </a:p>
      </dgm:t>
    </dgm:pt>
    <dgm:pt modelId="{8F0E4EBD-4125-4D0A-96A0-670278D1D4A6}" type="parTrans" cxnId="{AF785317-20EA-4B0A-93A5-0CC3EC7818CE}">
      <dgm:prSet/>
      <dgm:spPr/>
      <dgm:t>
        <a:bodyPr/>
        <a:lstStyle/>
        <a:p>
          <a:endParaRPr lang="en-US"/>
        </a:p>
      </dgm:t>
    </dgm:pt>
    <dgm:pt modelId="{0F37D9B6-96F4-4B92-A840-133FD2E37B18}">
      <dgm:prSet phldrT="[Text]" phldr="0" custT="1"/>
      <dgm:spPr/>
      <dgm:t>
        <a:bodyPr/>
        <a:lstStyle/>
        <a:p>
          <a:r>
            <a:rPr lang="en-US" sz="2400" dirty="0"/>
            <a:t>Short</a:t>
          </a:r>
        </a:p>
      </dgm:t>
    </dgm:pt>
    <dgm:pt modelId="{B4018CA6-7D6B-4D8E-AAEC-0B5CB50984E6}" type="sibTrans" cxnId="{9BC26F35-BA87-44C2-897D-3820B1EF7DE7}">
      <dgm:prSet/>
      <dgm:spPr/>
      <dgm:t>
        <a:bodyPr/>
        <a:lstStyle/>
        <a:p>
          <a:endParaRPr lang="en-US"/>
        </a:p>
      </dgm:t>
    </dgm:pt>
    <dgm:pt modelId="{80DA9247-5274-4618-BD83-E6BD770E838D}" type="parTrans" cxnId="{9BC26F35-BA87-44C2-897D-3820B1EF7DE7}">
      <dgm:prSet/>
      <dgm:spPr/>
      <dgm:t>
        <a:bodyPr/>
        <a:lstStyle/>
        <a:p>
          <a:endParaRPr lang="en-US"/>
        </a:p>
      </dgm:t>
    </dgm:pt>
    <dgm:pt modelId="{32E594B1-B639-4AD1-9491-1BB8C97CADA6}" type="pres">
      <dgm:prSet presAssocID="{03E32FC3-BB7D-42A7-B4D3-FF2F5F13AC4B}" presName="Name0" presStyleCnt="0">
        <dgm:presLayoutVars>
          <dgm:dir/>
          <dgm:animLvl val="lvl"/>
          <dgm:resizeHandles val="exact"/>
        </dgm:presLayoutVars>
      </dgm:prSet>
      <dgm:spPr/>
    </dgm:pt>
    <dgm:pt modelId="{7D3FD62C-717A-47E3-B7B3-0346E17AD565}" type="pres">
      <dgm:prSet presAssocID="{0F37D9B6-96F4-4B92-A840-133FD2E37B1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8020EF-7796-41B1-8F08-EC8B5B5D65A3}" type="pres">
      <dgm:prSet presAssocID="{B4018CA6-7D6B-4D8E-AAEC-0B5CB50984E6}" presName="parTxOnlySpace" presStyleCnt="0"/>
      <dgm:spPr/>
    </dgm:pt>
    <dgm:pt modelId="{B8F0184D-55B6-4E4E-9A4A-FAD4BA586719}" type="pres">
      <dgm:prSet presAssocID="{3DF9654D-B7A0-451F-A222-DD322D9A94F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789495-A657-49B7-9837-3F4B36CCD747}" type="pres">
      <dgm:prSet presAssocID="{4D4ABF99-1855-4121-B350-11D96B2FC685}" presName="parTxOnlySpace" presStyleCnt="0"/>
      <dgm:spPr/>
    </dgm:pt>
    <dgm:pt modelId="{9F2DBAD8-B0F1-4113-890D-953547963287}" type="pres">
      <dgm:prSet presAssocID="{75B8A234-A482-4231-AAA6-1259B335D52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F785317-20EA-4B0A-93A5-0CC3EC7818CE}" srcId="{03E32FC3-BB7D-42A7-B4D3-FF2F5F13AC4B}" destId="{3DF9654D-B7A0-451F-A222-DD322D9A94F8}" srcOrd="1" destOrd="0" parTransId="{8F0E4EBD-4125-4D0A-96A0-670278D1D4A6}" sibTransId="{4D4ABF99-1855-4121-B350-11D96B2FC685}"/>
    <dgm:cxn modelId="{4727EC1B-89B5-474F-BC40-4E3EFA5FF4D2}" srcId="{03E32FC3-BB7D-42A7-B4D3-FF2F5F13AC4B}" destId="{75B8A234-A482-4231-AAA6-1259B335D52B}" srcOrd="2" destOrd="0" parTransId="{9C2415AA-D689-46A4-95ED-52FDDB979505}" sibTransId="{35AB8D4F-A829-4505-BB2C-EFF4BE5DD714}"/>
    <dgm:cxn modelId="{9BC26F35-BA87-44C2-897D-3820B1EF7DE7}" srcId="{03E32FC3-BB7D-42A7-B4D3-FF2F5F13AC4B}" destId="{0F37D9B6-96F4-4B92-A840-133FD2E37B18}" srcOrd="0" destOrd="0" parTransId="{80DA9247-5274-4618-BD83-E6BD770E838D}" sibTransId="{B4018CA6-7D6B-4D8E-AAEC-0B5CB50984E6}"/>
    <dgm:cxn modelId="{F7ABD57B-759B-41E9-AF7D-2E1261BEC220}" type="presOf" srcId="{03E32FC3-BB7D-42A7-B4D3-FF2F5F13AC4B}" destId="{32E594B1-B639-4AD1-9491-1BB8C97CADA6}" srcOrd="0" destOrd="0" presId="urn:microsoft.com/office/officeart/2005/8/layout/chevron1"/>
    <dgm:cxn modelId="{1464E1D8-A018-4648-AB9F-081330A0EDC5}" type="presOf" srcId="{75B8A234-A482-4231-AAA6-1259B335D52B}" destId="{9F2DBAD8-B0F1-4113-890D-953547963287}" srcOrd="0" destOrd="0" presId="urn:microsoft.com/office/officeart/2005/8/layout/chevron1"/>
    <dgm:cxn modelId="{754547E7-E296-491C-914A-1E27BEFA029C}" type="presOf" srcId="{0F37D9B6-96F4-4B92-A840-133FD2E37B18}" destId="{7D3FD62C-717A-47E3-B7B3-0346E17AD565}" srcOrd="0" destOrd="0" presId="urn:microsoft.com/office/officeart/2005/8/layout/chevron1"/>
    <dgm:cxn modelId="{E2570CEE-C4C6-42D1-8530-829278601548}" type="presOf" srcId="{3DF9654D-B7A0-451F-A222-DD322D9A94F8}" destId="{B8F0184D-55B6-4E4E-9A4A-FAD4BA586719}" srcOrd="0" destOrd="0" presId="urn:microsoft.com/office/officeart/2005/8/layout/chevron1"/>
    <dgm:cxn modelId="{9B41D2B7-7C3A-4EB8-84ED-79258078A427}" type="presParOf" srcId="{32E594B1-B639-4AD1-9491-1BB8C97CADA6}" destId="{7D3FD62C-717A-47E3-B7B3-0346E17AD565}" srcOrd="0" destOrd="0" presId="urn:microsoft.com/office/officeart/2005/8/layout/chevron1"/>
    <dgm:cxn modelId="{7696D722-B2D8-4491-8D27-79F3EC05F4AB}" type="presParOf" srcId="{32E594B1-B639-4AD1-9491-1BB8C97CADA6}" destId="{728020EF-7796-41B1-8F08-EC8B5B5D65A3}" srcOrd="1" destOrd="0" presId="urn:microsoft.com/office/officeart/2005/8/layout/chevron1"/>
    <dgm:cxn modelId="{425790D3-A4FF-4332-A005-52075D0EF4C1}" type="presParOf" srcId="{32E594B1-B639-4AD1-9491-1BB8C97CADA6}" destId="{B8F0184D-55B6-4E4E-9A4A-FAD4BA586719}" srcOrd="2" destOrd="0" presId="urn:microsoft.com/office/officeart/2005/8/layout/chevron1"/>
    <dgm:cxn modelId="{5AF92911-22C4-488C-B3F6-B21C91CA53F6}" type="presParOf" srcId="{32E594B1-B639-4AD1-9491-1BB8C97CADA6}" destId="{A0789495-A657-49B7-9837-3F4B36CCD747}" srcOrd="3" destOrd="0" presId="urn:microsoft.com/office/officeart/2005/8/layout/chevron1"/>
    <dgm:cxn modelId="{735DAD76-B5DA-4673-9E56-9291D9CB2977}" type="presParOf" srcId="{32E594B1-B639-4AD1-9491-1BB8C97CADA6}" destId="{9F2DBAD8-B0F1-4113-890D-9535479632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5182A9-D65B-4AEA-B847-5A69274772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B22975-8E90-4B2E-A597-FCCC4CAFEF53}">
      <dgm:prSet/>
      <dgm:spPr/>
      <dgm:t>
        <a:bodyPr/>
        <a:lstStyle/>
        <a:p>
          <a:r>
            <a:rPr lang="en-US" baseline="0" dirty="0"/>
            <a:t>Screening Criteria for EMT study</a:t>
          </a:r>
          <a:endParaRPr lang="en-US" dirty="0"/>
        </a:p>
      </dgm:t>
    </dgm:pt>
    <dgm:pt modelId="{E7D15C72-1576-49BC-9F89-216560714102}" type="parTrans" cxnId="{833AA22A-1B3F-49AA-AB3C-D0E28DF74BBA}">
      <dgm:prSet/>
      <dgm:spPr/>
      <dgm:t>
        <a:bodyPr/>
        <a:lstStyle/>
        <a:p>
          <a:endParaRPr lang="en-US"/>
        </a:p>
      </dgm:t>
    </dgm:pt>
    <dgm:pt modelId="{D859440A-4232-49B8-AA01-A92884085DCC}" type="sibTrans" cxnId="{833AA22A-1B3F-49AA-AB3C-D0E28DF74BBA}">
      <dgm:prSet/>
      <dgm:spPr/>
      <dgm:t>
        <a:bodyPr/>
        <a:lstStyle/>
        <a:p>
          <a:endParaRPr lang="en-US"/>
        </a:p>
      </dgm:t>
    </dgm:pt>
    <dgm:pt modelId="{028BA506-F019-4288-BB2E-C0E2EB24D139}">
      <dgm:prSet/>
      <dgm:spPr/>
      <dgm:t>
        <a:bodyPr/>
        <a:lstStyle/>
        <a:p>
          <a:r>
            <a:rPr lang="en-US" baseline="0" dirty="0"/>
            <a:t>Large Load Dynamic Models </a:t>
          </a:r>
          <a:endParaRPr lang="en-US" dirty="0"/>
        </a:p>
      </dgm:t>
    </dgm:pt>
    <dgm:pt modelId="{1CC1E457-14C1-49D5-91A1-EDBFAD4C417F}" type="parTrans" cxnId="{B152D47C-62DD-449D-A2F5-AFF6068329B1}">
      <dgm:prSet/>
      <dgm:spPr/>
      <dgm:t>
        <a:bodyPr/>
        <a:lstStyle/>
        <a:p>
          <a:endParaRPr lang="en-US"/>
        </a:p>
      </dgm:t>
    </dgm:pt>
    <dgm:pt modelId="{6A5A5BBF-955F-4353-965B-782A7281C6BD}" type="sibTrans" cxnId="{B152D47C-62DD-449D-A2F5-AFF6068329B1}">
      <dgm:prSet/>
      <dgm:spPr/>
      <dgm:t>
        <a:bodyPr/>
        <a:lstStyle/>
        <a:p>
          <a:endParaRPr lang="en-US"/>
        </a:p>
      </dgm:t>
    </dgm:pt>
    <dgm:pt modelId="{3EBE232A-8073-4886-850A-C47A3033F649}">
      <dgm:prSet/>
      <dgm:spPr/>
      <dgm:t>
        <a:bodyPr/>
        <a:lstStyle/>
        <a:p>
          <a:r>
            <a:rPr lang="en-US" dirty="0">
              <a:solidFill>
                <a:srgbClr val="152963"/>
              </a:solidFill>
            </a:rPr>
            <a:t>Model verification report requirements</a:t>
          </a:r>
        </a:p>
      </dgm:t>
    </dgm:pt>
    <dgm:pt modelId="{24C50CEC-47B5-4327-A5DE-7A7EEC4298DA}" type="parTrans" cxnId="{67CBF8EA-92CF-4117-BCB0-238F1BD2166B}">
      <dgm:prSet/>
      <dgm:spPr/>
      <dgm:t>
        <a:bodyPr/>
        <a:lstStyle/>
        <a:p>
          <a:endParaRPr lang="en-US"/>
        </a:p>
      </dgm:t>
    </dgm:pt>
    <dgm:pt modelId="{477E86A5-12C5-45EA-8CF9-126473DDAF1B}" type="sibTrans" cxnId="{67CBF8EA-92CF-4117-BCB0-238F1BD2166B}">
      <dgm:prSet/>
      <dgm:spPr/>
      <dgm:t>
        <a:bodyPr/>
        <a:lstStyle/>
        <a:p>
          <a:endParaRPr lang="en-US"/>
        </a:p>
      </dgm:t>
    </dgm:pt>
    <dgm:pt modelId="{5213E75B-C12B-4D4C-8181-612528D058EF}">
      <dgm:prSet/>
      <dgm:spPr/>
      <dgm:t>
        <a:bodyPr/>
        <a:lstStyle/>
        <a:p>
          <a:r>
            <a:rPr lang="en-US" dirty="0">
              <a:solidFill>
                <a:srgbClr val="152963"/>
              </a:solidFill>
            </a:rPr>
            <a:t>Model quality requirements</a:t>
          </a:r>
        </a:p>
      </dgm:t>
    </dgm:pt>
    <dgm:pt modelId="{2EA4403D-1800-4B71-B2F8-AA849AB61898}" type="parTrans" cxnId="{113B89AB-46EA-40A4-899E-6574EF3764B5}">
      <dgm:prSet/>
      <dgm:spPr/>
      <dgm:t>
        <a:bodyPr/>
        <a:lstStyle/>
        <a:p>
          <a:endParaRPr lang="en-US"/>
        </a:p>
      </dgm:t>
    </dgm:pt>
    <dgm:pt modelId="{1C0C2AA7-D415-4B67-A11D-A5B535757F42}" type="sibTrans" cxnId="{113B89AB-46EA-40A4-899E-6574EF3764B5}">
      <dgm:prSet/>
      <dgm:spPr/>
      <dgm:t>
        <a:bodyPr/>
        <a:lstStyle/>
        <a:p>
          <a:endParaRPr lang="en-US"/>
        </a:p>
      </dgm:t>
    </dgm:pt>
    <dgm:pt modelId="{8D83828F-DF6A-4661-B9BB-C416844F09EA}">
      <dgm:prSet/>
      <dgm:spPr/>
      <dgm:t>
        <a:bodyPr/>
        <a:lstStyle/>
        <a:p>
          <a:r>
            <a:rPr lang="en-US" dirty="0">
              <a:solidFill>
                <a:srgbClr val="152963"/>
              </a:solidFill>
            </a:rPr>
            <a:t>Post-event data sharing and model validation</a:t>
          </a:r>
        </a:p>
      </dgm:t>
    </dgm:pt>
    <dgm:pt modelId="{3C812A57-5610-4A5E-91DC-8FE1EEEBBAF0}" type="parTrans" cxnId="{B4072D81-CEAE-4ABB-85F5-1B7F3655DE8B}">
      <dgm:prSet/>
      <dgm:spPr/>
      <dgm:t>
        <a:bodyPr/>
        <a:lstStyle/>
        <a:p>
          <a:endParaRPr lang="en-US"/>
        </a:p>
      </dgm:t>
    </dgm:pt>
    <dgm:pt modelId="{9E03C162-30C4-4A8C-AFF0-8044052C30F7}" type="sibTrans" cxnId="{B4072D81-CEAE-4ABB-85F5-1B7F3655DE8B}">
      <dgm:prSet/>
      <dgm:spPr/>
      <dgm:t>
        <a:bodyPr/>
        <a:lstStyle/>
        <a:p>
          <a:endParaRPr lang="en-US"/>
        </a:p>
      </dgm:t>
    </dgm:pt>
    <dgm:pt modelId="{A9930329-DCFA-4B7E-AF81-09173EBF04B1}">
      <dgm:prSet/>
      <dgm:spPr/>
      <dgm:t>
        <a:bodyPr/>
        <a:lstStyle/>
        <a:p>
          <a:r>
            <a:rPr lang="en-US" dirty="0">
              <a:solidFill>
                <a:srgbClr val="152963"/>
              </a:solidFill>
            </a:rPr>
            <a:t>Model update process</a:t>
          </a:r>
        </a:p>
      </dgm:t>
    </dgm:pt>
    <dgm:pt modelId="{EC24F064-0A34-423E-A44C-B3A98094842F}" type="parTrans" cxnId="{134732B3-7AC8-41C8-8140-76650DBD4D57}">
      <dgm:prSet/>
      <dgm:spPr/>
      <dgm:t>
        <a:bodyPr/>
        <a:lstStyle/>
        <a:p>
          <a:endParaRPr lang="en-US"/>
        </a:p>
      </dgm:t>
    </dgm:pt>
    <dgm:pt modelId="{B895302E-1E39-4D65-B858-3AC18DEBEB18}" type="sibTrans" cxnId="{134732B3-7AC8-41C8-8140-76650DBD4D57}">
      <dgm:prSet/>
      <dgm:spPr/>
      <dgm:t>
        <a:bodyPr/>
        <a:lstStyle/>
        <a:p>
          <a:endParaRPr lang="en-US"/>
        </a:p>
      </dgm:t>
    </dgm:pt>
    <dgm:pt modelId="{73152A54-5A39-47F0-9546-32E9BDD5B7F8}" type="pres">
      <dgm:prSet presAssocID="{675182A9-D65B-4AEA-B847-5A6927477220}" presName="linear" presStyleCnt="0">
        <dgm:presLayoutVars>
          <dgm:animLvl val="lvl"/>
          <dgm:resizeHandles val="exact"/>
        </dgm:presLayoutVars>
      </dgm:prSet>
      <dgm:spPr/>
    </dgm:pt>
    <dgm:pt modelId="{4CDD2634-0B13-45BA-A1DB-ED37454724F2}" type="pres">
      <dgm:prSet presAssocID="{5BB22975-8E90-4B2E-A597-FCCC4CAFEF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BBE8A9-B784-4681-8D77-22C3C30E1386}" type="pres">
      <dgm:prSet presAssocID="{D859440A-4232-49B8-AA01-A92884085DCC}" presName="spacer" presStyleCnt="0"/>
      <dgm:spPr/>
    </dgm:pt>
    <dgm:pt modelId="{A2C3D8B3-591E-497A-A62C-0A9C89A08B52}" type="pres">
      <dgm:prSet presAssocID="{028BA506-F019-4288-BB2E-C0E2EB24D1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C544AC8-0E9A-4521-8E16-00AC48D2D25C}" type="pres">
      <dgm:prSet presAssocID="{028BA506-F019-4288-BB2E-C0E2EB24D13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33AA22A-1B3F-49AA-AB3C-D0E28DF74BBA}" srcId="{675182A9-D65B-4AEA-B847-5A6927477220}" destId="{5BB22975-8E90-4B2E-A597-FCCC4CAFEF53}" srcOrd="0" destOrd="0" parTransId="{E7D15C72-1576-49BC-9F89-216560714102}" sibTransId="{D859440A-4232-49B8-AA01-A92884085DCC}"/>
    <dgm:cxn modelId="{2961E55D-D256-403E-9A04-C540788CF877}" type="presOf" srcId="{675182A9-D65B-4AEA-B847-5A6927477220}" destId="{73152A54-5A39-47F0-9546-32E9BDD5B7F8}" srcOrd="0" destOrd="0" presId="urn:microsoft.com/office/officeart/2005/8/layout/vList2"/>
    <dgm:cxn modelId="{B95B0061-1416-4C30-A3CE-D0B331A8D58B}" type="presOf" srcId="{5213E75B-C12B-4D4C-8181-612528D058EF}" destId="{EC544AC8-0E9A-4521-8E16-00AC48D2D25C}" srcOrd="0" destOrd="1" presId="urn:microsoft.com/office/officeart/2005/8/layout/vList2"/>
    <dgm:cxn modelId="{B152D47C-62DD-449D-A2F5-AFF6068329B1}" srcId="{675182A9-D65B-4AEA-B847-5A6927477220}" destId="{028BA506-F019-4288-BB2E-C0E2EB24D139}" srcOrd="1" destOrd="0" parTransId="{1CC1E457-14C1-49D5-91A1-EDBFAD4C417F}" sibTransId="{6A5A5BBF-955F-4353-965B-782A7281C6BD}"/>
    <dgm:cxn modelId="{B4072D81-CEAE-4ABB-85F5-1B7F3655DE8B}" srcId="{028BA506-F019-4288-BB2E-C0E2EB24D139}" destId="{8D83828F-DF6A-4661-B9BB-C416844F09EA}" srcOrd="2" destOrd="0" parTransId="{3C812A57-5610-4A5E-91DC-8FE1EEEBBAF0}" sibTransId="{9E03C162-30C4-4A8C-AFF0-8044052C30F7}"/>
    <dgm:cxn modelId="{FD70BDA3-3492-482B-B1EB-59A43081F5DF}" type="presOf" srcId="{028BA506-F019-4288-BB2E-C0E2EB24D139}" destId="{A2C3D8B3-591E-497A-A62C-0A9C89A08B52}" srcOrd="0" destOrd="0" presId="urn:microsoft.com/office/officeart/2005/8/layout/vList2"/>
    <dgm:cxn modelId="{D2A653A9-E455-42FC-AE9A-3951D069A61B}" type="presOf" srcId="{5BB22975-8E90-4B2E-A597-FCCC4CAFEF53}" destId="{4CDD2634-0B13-45BA-A1DB-ED37454724F2}" srcOrd="0" destOrd="0" presId="urn:microsoft.com/office/officeart/2005/8/layout/vList2"/>
    <dgm:cxn modelId="{113B89AB-46EA-40A4-899E-6574EF3764B5}" srcId="{028BA506-F019-4288-BB2E-C0E2EB24D139}" destId="{5213E75B-C12B-4D4C-8181-612528D058EF}" srcOrd="1" destOrd="0" parTransId="{2EA4403D-1800-4B71-B2F8-AA849AB61898}" sibTransId="{1C0C2AA7-D415-4B67-A11D-A5B535757F42}"/>
    <dgm:cxn modelId="{134732B3-7AC8-41C8-8140-76650DBD4D57}" srcId="{028BA506-F019-4288-BB2E-C0E2EB24D139}" destId="{A9930329-DCFA-4B7E-AF81-09173EBF04B1}" srcOrd="3" destOrd="0" parTransId="{EC24F064-0A34-423E-A44C-B3A98094842F}" sibTransId="{B895302E-1E39-4D65-B858-3AC18DEBEB18}"/>
    <dgm:cxn modelId="{C30C95CA-94A9-4724-9CC8-5B5CE4217710}" type="presOf" srcId="{A9930329-DCFA-4B7E-AF81-09173EBF04B1}" destId="{EC544AC8-0E9A-4521-8E16-00AC48D2D25C}" srcOrd="0" destOrd="3" presId="urn:microsoft.com/office/officeart/2005/8/layout/vList2"/>
    <dgm:cxn modelId="{A41182DC-6433-4387-8E51-55A7B5DD6CDA}" type="presOf" srcId="{8D83828F-DF6A-4661-B9BB-C416844F09EA}" destId="{EC544AC8-0E9A-4521-8E16-00AC48D2D25C}" srcOrd="0" destOrd="2" presId="urn:microsoft.com/office/officeart/2005/8/layout/vList2"/>
    <dgm:cxn modelId="{67CBF8EA-92CF-4117-BCB0-238F1BD2166B}" srcId="{028BA506-F019-4288-BB2E-C0E2EB24D139}" destId="{3EBE232A-8073-4886-850A-C47A3033F649}" srcOrd="0" destOrd="0" parTransId="{24C50CEC-47B5-4327-A5DE-7A7EEC4298DA}" sibTransId="{477E86A5-12C5-45EA-8CF9-126473DDAF1B}"/>
    <dgm:cxn modelId="{2E1AC6F5-6819-4043-8DC1-8E3BA069C506}" type="presOf" srcId="{3EBE232A-8073-4886-850A-C47A3033F649}" destId="{EC544AC8-0E9A-4521-8E16-00AC48D2D25C}" srcOrd="0" destOrd="0" presId="urn:microsoft.com/office/officeart/2005/8/layout/vList2"/>
    <dgm:cxn modelId="{1F114786-CC93-487D-BF15-2932D491C475}" type="presParOf" srcId="{73152A54-5A39-47F0-9546-32E9BDD5B7F8}" destId="{4CDD2634-0B13-45BA-A1DB-ED37454724F2}" srcOrd="0" destOrd="0" presId="urn:microsoft.com/office/officeart/2005/8/layout/vList2"/>
    <dgm:cxn modelId="{8A460AFB-192E-4524-AAD4-894D8CFA3D76}" type="presParOf" srcId="{73152A54-5A39-47F0-9546-32E9BDD5B7F8}" destId="{43BBE8A9-B784-4681-8D77-22C3C30E1386}" srcOrd="1" destOrd="0" presId="urn:microsoft.com/office/officeart/2005/8/layout/vList2"/>
    <dgm:cxn modelId="{8274B220-9A0E-4767-9334-4CDD043A0500}" type="presParOf" srcId="{73152A54-5A39-47F0-9546-32E9BDD5B7F8}" destId="{A2C3D8B3-591E-497A-A62C-0A9C89A08B52}" srcOrd="2" destOrd="0" presId="urn:microsoft.com/office/officeart/2005/8/layout/vList2"/>
    <dgm:cxn modelId="{CD957D56-0EBD-49B6-8847-14F0BA7984A7}" type="presParOf" srcId="{73152A54-5A39-47F0-9546-32E9BDD5B7F8}" destId="{EC544AC8-0E9A-4521-8E16-00AC48D2D25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A1127-D29D-4376-9A9C-5E31794E0DE7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2503EF-5F63-4750-8394-51EA47DF78CC}">
      <dgm:prSet phldrT="[Text]" phldr="0"/>
      <dgm:spPr/>
      <dgm:t>
        <a:bodyPr/>
        <a:lstStyle/>
        <a:p>
          <a:r>
            <a:rPr lang="en-US" dirty="0"/>
            <a:t>Challenges</a:t>
          </a:r>
        </a:p>
      </dgm:t>
    </dgm:pt>
    <dgm:pt modelId="{DE991F67-5E74-4C7E-A8E1-F4A2E49B9B73}" type="parTrans" cxnId="{883BBC0B-D086-4380-888E-72CF13500CC0}">
      <dgm:prSet/>
      <dgm:spPr/>
      <dgm:t>
        <a:bodyPr/>
        <a:lstStyle/>
        <a:p>
          <a:endParaRPr lang="en-US"/>
        </a:p>
      </dgm:t>
    </dgm:pt>
    <dgm:pt modelId="{DEAE27D3-3787-4EC9-B080-0458D3C3E3E5}" type="sibTrans" cxnId="{883BBC0B-D086-4380-888E-72CF13500CC0}">
      <dgm:prSet/>
      <dgm:spPr/>
      <dgm:t>
        <a:bodyPr/>
        <a:lstStyle/>
        <a:p>
          <a:endParaRPr lang="en-US"/>
        </a:p>
      </dgm:t>
    </dgm:pt>
    <dgm:pt modelId="{E86301AD-403E-4527-BF2D-F2012B5EAEA7}">
      <dgm:prSet phldrT="[Text]"/>
      <dgm:spPr/>
      <dgm:t>
        <a:bodyPr/>
        <a:lstStyle/>
        <a:p>
          <a:r>
            <a:rPr lang="en-US" dirty="0"/>
            <a:t>Expertise and Resource Constraints</a:t>
          </a:r>
        </a:p>
      </dgm:t>
    </dgm:pt>
    <dgm:pt modelId="{AD3A0E72-51FC-4CB7-BE35-466626C89DEB}" type="parTrans" cxnId="{F2C2A052-FE8B-40BC-B60A-629F4C0AAB01}">
      <dgm:prSet/>
      <dgm:spPr/>
      <dgm:t>
        <a:bodyPr/>
        <a:lstStyle/>
        <a:p>
          <a:endParaRPr lang="en-US"/>
        </a:p>
      </dgm:t>
    </dgm:pt>
    <dgm:pt modelId="{BCAF7D23-184F-4312-835E-BE5160BC5A2C}" type="sibTrans" cxnId="{F2C2A052-FE8B-40BC-B60A-629F4C0AAB01}">
      <dgm:prSet/>
      <dgm:spPr/>
      <dgm:t>
        <a:bodyPr/>
        <a:lstStyle/>
        <a:p>
          <a:endParaRPr lang="en-US"/>
        </a:p>
      </dgm:t>
    </dgm:pt>
    <dgm:pt modelId="{5E7F8FE2-7F4B-4064-9898-1E93AD157820}">
      <dgm:prSet phldrT="[Text]" phldr="0"/>
      <dgm:spPr/>
      <dgm:t>
        <a:bodyPr/>
        <a:lstStyle/>
        <a:p>
          <a:r>
            <a:rPr lang="en-US" dirty="0"/>
            <a:t>Near-term Action</a:t>
          </a:r>
        </a:p>
      </dgm:t>
    </dgm:pt>
    <dgm:pt modelId="{C13BAD80-1E74-48D0-9BDB-7C9912B3F321}" type="parTrans" cxnId="{937A6F86-4EA6-4B10-8462-7E7BD7DB57FF}">
      <dgm:prSet/>
      <dgm:spPr/>
      <dgm:t>
        <a:bodyPr/>
        <a:lstStyle/>
        <a:p>
          <a:endParaRPr lang="en-US"/>
        </a:p>
      </dgm:t>
    </dgm:pt>
    <dgm:pt modelId="{627F7E51-3D0B-4E8D-A726-0EE731B417E8}" type="sibTrans" cxnId="{937A6F86-4EA6-4B10-8462-7E7BD7DB57FF}">
      <dgm:prSet/>
      <dgm:spPr/>
      <dgm:t>
        <a:bodyPr/>
        <a:lstStyle/>
        <a:p>
          <a:endParaRPr lang="en-US"/>
        </a:p>
      </dgm:t>
    </dgm:pt>
    <dgm:pt modelId="{D020294C-1785-4247-B6D5-204EDD197F57}">
      <dgm:prSet phldrT="[Text]"/>
      <dgm:spPr/>
      <dgm:t>
        <a:bodyPr/>
        <a:lstStyle/>
        <a:p>
          <a:r>
            <a:rPr lang="en-US" dirty="0"/>
            <a:t>Broaden Training and Resources</a:t>
          </a:r>
        </a:p>
      </dgm:t>
    </dgm:pt>
    <dgm:pt modelId="{13A01BE6-FDFD-4262-A0F7-B596B98A14DB}" type="parTrans" cxnId="{20604A9D-F840-40BC-8429-E04EACEBFBA0}">
      <dgm:prSet/>
      <dgm:spPr/>
      <dgm:t>
        <a:bodyPr/>
        <a:lstStyle/>
        <a:p>
          <a:endParaRPr lang="en-US"/>
        </a:p>
      </dgm:t>
    </dgm:pt>
    <dgm:pt modelId="{A9574B65-97B6-4B31-A5A7-10CCFBD85F91}" type="sibTrans" cxnId="{20604A9D-F840-40BC-8429-E04EACEBFBA0}">
      <dgm:prSet/>
      <dgm:spPr/>
      <dgm:t>
        <a:bodyPr/>
        <a:lstStyle/>
        <a:p>
          <a:endParaRPr lang="en-US"/>
        </a:p>
      </dgm:t>
    </dgm:pt>
    <dgm:pt modelId="{E0DFDA8F-789D-4D6A-B2A1-BD532EB7CE52}">
      <dgm:prSet phldrT="[Text]" phldr="0"/>
      <dgm:spPr/>
      <dgm:t>
        <a:bodyPr/>
        <a:lstStyle/>
        <a:p>
          <a:r>
            <a:rPr lang="en-US" dirty="0"/>
            <a:t>Long-term Action</a:t>
          </a:r>
        </a:p>
      </dgm:t>
    </dgm:pt>
    <dgm:pt modelId="{F296918E-EA01-4728-8E56-9A09D154717F}" type="parTrans" cxnId="{46C3334E-2003-4D80-A37A-6F4638CD0FA6}">
      <dgm:prSet/>
      <dgm:spPr/>
      <dgm:t>
        <a:bodyPr/>
        <a:lstStyle/>
        <a:p>
          <a:endParaRPr lang="en-US"/>
        </a:p>
      </dgm:t>
    </dgm:pt>
    <dgm:pt modelId="{1AFDF8D4-F9E9-40AC-8D1F-AEA4B69EEDD2}" type="sibTrans" cxnId="{46C3334E-2003-4D80-A37A-6F4638CD0FA6}">
      <dgm:prSet/>
      <dgm:spPr/>
      <dgm:t>
        <a:bodyPr/>
        <a:lstStyle/>
        <a:p>
          <a:endParaRPr lang="en-US"/>
        </a:p>
      </dgm:t>
    </dgm:pt>
    <dgm:pt modelId="{09E3070C-B1FF-4FF3-825E-6DF5937BC85D}">
      <dgm:prSet phldrT="[Text]"/>
      <dgm:spPr/>
      <dgm:t>
        <a:bodyPr/>
        <a:lstStyle/>
        <a:p>
          <a:r>
            <a:rPr lang="en-US" dirty="0"/>
            <a:t>Optimize Compatibility Standards</a:t>
          </a:r>
        </a:p>
      </dgm:t>
    </dgm:pt>
    <dgm:pt modelId="{1DF5C2E0-EFCE-4974-AD84-68581451FEB0}" type="parTrans" cxnId="{497D530A-E0FF-47C0-92B8-4EB3F979B6D6}">
      <dgm:prSet/>
      <dgm:spPr/>
      <dgm:t>
        <a:bodyPr/>
        <a:lstStyle/>
        <a:p>
          <a:endParaRPr lang="en-US"/>
        </a:p>
      </dgm:t>
    </dgm:pt>
    <dgm:pt modelId="{04B14D18-D267-4414-9DB9-780E4604FE4C}" type="sibTrans" cxnId="{497D530A-E0FF-47C0-92B8-4EB3F979B6D6}">
      <dgm:prSet/>
      <dgm:spPr/>
      <dgm:t>
        <a:bodyPr/>
        <a:lstStyle/>
        <a:p>
          <a:endParaRPr lang="en-US"/>
        </a:p>
      </dgm:t>
    </dgm:pt>
    <dgm:pt modelId="{44FA8777-B4E5-4A43-A060-B2B970B921AD}">
      <dgm:prSet/>
      <dgm:spPr/>
      <dgm:t>
        <a:bodyPr/>
        <a:lstStyle/>
        <a:p>
          <a:r>
            <a:rPr lang="en-US" dirty="0"/>
            <a:t>Complexity of Models and Large System Studies</a:t>
          </a:r>
        </a:p>
      </dgm:t>
    </dgm:pt>
    <dgm:pt modelId="{F3D14AFF-F9F4-41DC-A629-8B1B53D77C15}" type="parTrans" cxnId="{A9A3134C-4DEB-4488-84F2-CDA9C43D5C0A}">
      <dgm:prSet/>
      <dgm:spPr/>
      <dgm:t>
        <a:bodyPr/>
        <a:lstStyle/>
        <a:p>
          <a:endParaRPr lang="en-US"/>
        </a:p>
      </dgm:t>
    </dgm:pt>
    <dgm:pt modelId="{F2ACECAF-B596-4EA3-8EF9-9B659A714664}" type="sibTrans" cxnId="{A9A3134C-4DEB-4488-84F2-CDA9C43D5C0A}">
      <dgm:prSet/>
      <dgm:spPr/>
      <dgm:t>
        <a:bodyPr/>
        <a:lstStyle/>
        <a:p>
          <a:endParaRPr lang="en-US"/>
        </a:p>
      </dgm:t>
    </dgm:pt>
    <dgm:pt modelId="{75E2A285-13C7-4667-8A49-2F04842F89F3}">
      <dgm:prSet/>
      <dgm:spPr/>
      <dgm:t>
        <a:bodyPr/>
        <a:lstStyle/>
        <a:p>
          <a:r>
            <a:rPr lang="en-US" dirty="0"/>
            <a:t>Keeping up with Technological Changes</a:t>
          </a:r>
        </a:p>
      </dgm:t>
    </dgm:pt>
    <dgm:pt modelId="{C1C1D4AF-35EE-4F53-8286-EF76B63FE49A}" type="parTrans" cxnId="{387E2088-EB34-479B-9C63-6EE7E8E34C1C}">
      <dgm:prSet/>
      <dgm:spPr/>
      <dgm:t>
        <a:bodyPr/>
        <a:lstStyle/>
        <a:p>
          <a:endParaRPr lang="en-US"/>
        </a:p>
      </dgm:t>
    </dgm:pt>
    <dgm:pt modelId="{E1F4FAC3-56D9-4900-9916-622D624B26E7}" type="sibTrans" cxnId="{387E2088-EB34-479B-9C63-6EE7E8E34C1C}">
      <dgm:prSet/>
      <dgm:spPr/>
      <dgm:t>
        <a:bodyPr/>
        <a:lstStyle/>
        <a:p>
          <a:endParaRPr lang="en-US"/>
        </a:p>
      </dgm:t>
    </dgm:pt>
    <dgm:pt modelId="{72D598C0-619E-4433-852B-B3432BBD40CC}">
      <dgm:prSet/>
      <dgm:spPr/>
      <dgm:t>
        <a:bodyPr/>
        <a:lstStyle/>
        <a:p>
          <a:r>
            <a:rPr lang="en-US" dirty="0"/>
            <a:t>Model Data Sharing</a:t>
          </a:r>
        </a:p>
      </dgm:t>
    </dgm:pt>
    <dgm:pt modelId="{82C14AE1-1915-4D79-B0C9-0F92042C39BD}" type="parTrans" cxnId="{1EF93BE0-82A2-4A94-B6DB-1B7D34B52C38}">
      <dgm:prSet/>
      <dgm:spPr/>
      <dgm:t>
        <a:bodyPr/>
        <a:lstStyle/>
        <a:p>
          <a:endParaRPr lang="en-US"/>
        </a:p>
      </dgm:t>
    </dgm:pt>
    <dgm:pt modelId="{D1CE924B-B92D-4CF9-83B0-3CB7CBDFF215}" type="sibTrans" cxnId="{1EF93BE0-82A2-4A94-B6DB-1B7D34B52C38}">
      <dgm:prSet/>
      <dgm:spPr/>
      <dgm:t>
        <a:bodyPr/>
        <a:lstStyle/>
        <a:p>
          <a:endParaRPr lang="en-US"/>
        </a:p>
      </dgm:t>
    </dgm:pt>
    <dgm:pt modelId="{6DE9B5B1-E3D7-476C-A91E-46F8D0F2C878}">
      <dgm:prSet/>
      <dgm:spPr/>
      <dgm:t>
        <a:bodyPr/>
        <a:lstStyle/>
        <a:p>
          <a:r>
            <a:rPr lang="en-US" dirty="0"/>
            <a:t>Standardization of EMT Modeling Practices</a:t>
          </a:r>
        </a:p>
      </dgm:t>
    </dgm:pt>
    <dgm:pt modelId="{8DCEA766-D538-4B67-B5A6-652E7B6F1363}" type="parTrans" cxnId="{25138B39-2E06-4DF1-9F2E-D40876FF7D17}">
      <dgm:prSet/>
      <dgm:spPr/>
      <dgm:t>
        <a:bodyPr/>
        <a:lstStyle/>
        <a:p>
          <a:endParaRPr lang="en-US"/>
        </a:p>
      </dgm:t>
    </dgm:pt>
    <dgm:pt modelId="{50353384-ADB3-424E-9435-5D8D3957745F}" type="sibTrans" cxnId="{25138B39-2E06-4DF1-9F2E-D40876FF7D17}">
      <dgm:prSet/>
      <dgm:spPr/>
      <dgm:t>
        <a:bodyPr/>
        <a:lstStyle/>
        <a:p>
          <a:endParaRPr lang="en-US"/>
        </a:p>
      </dgm:t>
    </dgm:pt>
    <dgm:pt modelId="{4E6347F1-EF62-4819-956C-D37757789E83}">
      <dgm:prSet/>
      <dgm:spPr/>
      <dgm:t>
        <a:bodyPr/>
        <a:lstStyle/>
        <a:p>
          <a:r>
            <a:rPr lang="en-US" dirty="0"/>
            <a:t>Investment in Simulation Tools and Infrastructure</a:t>
          </a:r>
        </a:p>
      </dgm:t>
    </dgm:pt>
    <dgm:pt modelId="{BAF3C8AA-0235-4E43-937D-21052C09B85B}" type="parTrans" cxnId="{85998CAF-6344-467F-A3EC-85944EDFE246}">
      <dgm:prSet/>
      <dgm:spPr/>
      <dgm:t>
        <a:bodyPr/>
        <a:lstStyle/>
        <a:p>
          <a:endParaRPr lang="en-US"/>
        </a:p>
      </dgm:t>
    </dgm:pt>
    <dgm:pt modelId="{AEACF7AB-5D66-4E98-8387-C7C7A94E6CE5}" type="sibTrans" cxnId="{85998CAF-6344-467F-A3EC-85944EDFE246}">
      <dgm:prSet/>
      <dgm:spPr/>
      <dgm:t>
        <a:bodyPr/>
        <a:lstStyle/>
        <a:p>
          <a:endParaRPr lang="en-US"/>
        </a:p>
      </dgm:t>
    </dgm:pt>
    <dgm:pt modelId="{028EEA86-7D0A-44AD-BA04-EBDAC1D794F1}">
      <dgm:prSet/>
      <dgm:spPr/>
      <dgm:t>
        <a:bodyPr/>
        <a:lstStyle/>
        <a:p>
          <a:r>
            <a:rPr lang="en-US" dirty="0"/>
            <a:t>Early Model Verification and Coordination</a:t>
          </a:r>
        </a:p>
      </dgm:t>
    </dgm:pt>
    <dgm:pt modelId="{EC659BE9-8542-4F9D-AC2D-2287894F0BA6}" type="parTrans" cxnId="{2557292B-4062-4E2B-A235-923B8BF67F1A}">
      <dgm:prSet/>
      <dgm:spPr/>
      <dgm:t>
        <a:bodyPr/>
        <a:lstStyle/>
        <a:p>
          <a:endParaRPr lang="en-US"/>
        </a:p>
      </dgm:t>
    </dgm:pt>
    <dgm:pt modelId="{F873AB72-5CEE-45C9-AA61-93E94E05B9FC}" type="sibTrans" cxnId="{2557292B-4062-4E2B-A235-923B8BF67F1A}">
      <dgm:prSet/>
      <dgm:spPr/>
      <dgm:t>
        <a:bodyPr/>
        <a:lstStyle/>
        <a:p>
          <a:endParaRPr lang="en-US"/>
        </a:p>
      </dgm:t>
    </dgm:pt>
    <dgm:pt modelId="{D2DDA30B-A678-4C0E-9099-2AC9B8AB0E10}">
      <dgm:prSet/>
      <dgm:spPr/>
      <dgm:t>
        <a:bodyPr/>
        <a:lstStyle/>
        <a:p>
          <a:r>
            <a:rPr lang="en-US"/>
            <a:t>Adaptability</a:t>
          </a:r>
          <a:endParaRPr lang="en-US" dirty="0"/>
        </a:p>
      </dgm:t>
    </dgm:pt>
    <dgm:pt modelId="{801435E9-DE11-4FB8-88F8-3A6A2EE5633E}" type="parTrans" cxnId="{A050D126-9831-4463-BA0F-E4DF32B3C43C}">
      <dgm:prSet/>
      <dgm:spPr/>
      <dgm:t>
        <a:bodyPr/>
        <a:lstStyle/>
        <a:p>
          <a:endParaRPr lang="en-US"/>
        </a:p>
      </dgm:t>
    </dgm:pt>
    <dgm:pt modelId="{60DB7183-D003-4396-916A-94E83C780C3F}" type="sibTrans" cxnId="{A050D126-9831-4463-BA0F-E4DF32B3C43C}">
      <dgm:prSet/>
      <dgm:spPr/>
      <dgm:t>
        <a:bodyPr/>
        <a:lstStyle/>
        <a:p>
          <a:endParaRPr lang="en-US"/>
        </a:p>
      </dgm:t>
    </dgm:pt>
    <dgm:pt modelId="{EA582207-371A-47E2-9EE9-0B9A460A8F45}">
      <dgm:prSet/>
      <dgm:spPr/>
      <dgm:t>
        <a:bodyPr/>
        <a:lstStyle/>
        <a:p>
          <a:r>
            <a:rPr lang="en-US" dirty="0"/>
            <a:t>Leverage High-Performance Computing (HPC) Solutions</a:t>
          </a:r>
        </a:p>
      </dgm:t>
    </dgm:pt>
    <dgm:pt modelId="{2212F715-CD79-4792-B3E9-8070F8D7F40A}" type="parTrans" cxnId="{276D1D29-73AE-4B9C-96D0-F62FE84FE247}">
      <dgm:prSet/>
      <dgm:spPr/>
      <dgm:t>
        <a:bodyPr/>
        <a:lstStyle/>
        <a:p>
          <a:endParaRPr lang="en-US"/>
        </a:p>
      </dgm:t>
    </dgm:pt>
    <dgm:pt modelId="{004085B1-8948-4D60-8366-6ECDE1970462}" type="sibTrans" cxnId="{276D1D29-73AE-4B9C-96D0-F62FE84FE247}">
      <dgm:prSet/>
      <dgm:spPr/>
      <dgm:t>
        <a:bodyPr/>
        <a:lstStyle/>
        <a:p>
          <a:endParaRPr lang="en-US"/>
        </a:p>
      </dgm:t>
    </dgm:pt>
    <dgm:pt modelId="{B32CED0B-9717-4672-983A-4B8C056B3083}">
      <dgm:prSet/>
      <dgm:spPr/>
      <dgm:t>
        <a:bodyPr/>
        <a:lstStyle/>
        <a:p>
          <a:r>
            <a:rPr lang="en-US" dirty="0"/>
            <a:t>Advance Automation and Interoperability</a:t>
          </a:r>
        </a:p>
      </dgm:t>
    </dgm:pt>
    <dgm:pt modelId="{2E7DB073-F969-4D2E-AA49-1A7E27EDB46A}" type="parTrans" cxnId="{891EAC2E-27EC-4A14-83DF-D90B91B36D3C}">
      <dgm:prSet/>
      <dgm:spPr/>
      <dgm:t>
        <a:bodyPr/>
        <a:lstStyle/>
        <a:p>
          <a:endParaRPr lang="en-US"/>
        </a:p>
      </dgm:t>
    </dgm:pt>
    <dgm:pt modelId="{225B1012-FBD6-490C-AA4F-723DEA3AD6BD}" type="sibTrans" cxnId="{891EAC2E-27EC-4A14-83DF-D90B91B36D3C}">
      <dgm:prSet/>
      <dgm:spPr/>
      <dgm:t>
        <a:bodyPr/>
        <a:lstStyle/>
        <a:p>
          <a:endParaRPr lang="en-US"/>
        </a:p>
      </dgm:t>
    </dgm:pt>
    <dgm:pt modelId="{16331E22-E126-4C17-9FF1-16F6A4258B0A}">
      <dgm:prSet/>
      <dgm:spPr/>
      <dgm:t>
        <a:bodyPr/>
        <a:lstStyle/>
        <a:p>
          <a:r>
            <a:rPr lang="en-US" dirty="0"/>
            <a:t>Improve </a:t>
          </a:r>
          <a:r>
            <a:rPr lang="en-US"/>
            <a:t>Data Sharing</a:t>
          </a:r>
          <a:endParaRPr lang="en-US" dirty="0"/>
        </a:p>
      </dgm:t>
    </dgm:pt>
    <dgm:pt modelId="{57552B82-FF35-4864-B10D-CDDD51F47BFA}" type="parTrans" cxnId="{A71ED6FB-8B1A-4C6A-81A0-799A4D94B85D}">
      <dgm:prSet/>
      <dgm:spPr/>
      <dgm:t>
        <a:bodyPr/>
        <a:lstStyle/>
        <a:p>
          <a:endParaRPr lang="en-US"/>
        </a:p>
      </dgm:t>
    </dgm:pt>
    <dgm:pt modelId="{3530DFD3-FB56-453C-BB6B-6B5EF669E46C}" type="sibTrans" cxnId="{A71ED6FB-8B1A-4C6A-81A0-799A4D94B85D}">
      <dgm:prSet/>
      <dgm:spPr/>
      <dgm:t>
        <a:bodyPr/>
        <a:lstStyle/>
        <a:p>
          <a:endParaRPr lang="en-US"/>
        </a:p>
      </dgm:t>
    </dgm:pt>
    <dgm:pt modelId="{AB870535-8C2B-486E-8DF4-78676FD5692E}" type="pres">
      <dgm:prSet presAssocID="{942A1127-D29D-4376-9A9C-5E31794E0DE7}" presName="Name0" presStyleCnt="0">
        <dgm:presLayoutVars>
          <dgm:dir/>
          <dgm:animLvl val="lvl"/>
          <dgm:resizeHandles val="exact"/>
        </dgm:presLayoutVars>
      </dgm:prSet>
      <dgm:spPr/>
    </dgm:pt>
    <dgm:pt modelId="{DD0B6564-441D-4C30-9F46-57C857803349}" type="pres">
      <dgm:prSet presAssocID="{102503EF-5F63-4750-8394-51EA47DF78CC}" presName="compositeNode" presStyleCnt="0">
        <dgm:presLayoutVars>
          <dgm:bulletEnabled val="1"/>
        </dgm:presLayoutVars>
      </dgm:prSet>
      <dgm:spPr/>
    </dgm:pt>
    <dgm:pt modelId="{76F00795-C224-4AD9-B9F7-391B503A18E3}" type="pres">
      <dgm:prSet presAssocID="{102503EF-5F63-4750-8394-51EA47DF78CC}" presName="bgRect" presStyleLbl="node1" presStyleIdx="0" presStyleCnt="3"/>
      <dgm:spPr/>
    </dgm:pt>
    <dgm:pt modelId="{574A8BC0-AA12-437E-955D-89ADBAC56A7C}" type="pres">
      <dgm:prSet presAssocID="{102503EF-5F63-4750-8394-51EA47DF78C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3AC5581-B1C0-4AB4-A83A-D7DA3DCC3DD9}" type="pres">
      <dgm:prSet presAssocID="{102503EF-5F63-4750-8394-51EA47DF78CC}" presName="childNode" presStyleLbl="node1" presStyleIdx="0" presStyleCnt="3">
        <dgm:presLayoutVars>
          <dgm:bulletEnabled val="1"/>
        </dgm:presLayoutVars>
      </dgm:prSet>
      <dgm:spPr/>
    </dgm:pt>
    <dgm:pt modelId="{A58ECC11-70D6-403B-B146-90C9D67BA143}" type="pres">
      <dgm:prSet presAssocID="{DEAE27D3-3787-4EC9-B080-0458D3C3E3E5}" presName="hSp" presStyleCnt="0"/>
      <dgm:spPr/>
    </dgm:pt>
    <dgm:pt modelId="{C0BD83FD-2844-479A-97EE-A7154600F694}" type="pres">
      <dgm:prSet presAssocID="{DEAE27D3-3787-4EC9-B080-0458D3C3E3E5}" presName="vProcSp" presStyleCnt="0"/>
      <dgm:spPr/>
    </dgm:pt>
    <dgm:pt modelId="{84EACE62-C981-46C7-AB84-41BB3C2253C0}" type="pres">
      <dgm:prSet presAssocID="{DEAE27D3-3787-4EC9-B080-0458D3C3E3E5}" presName="vSp1" presStyleCnt="0"/>
      <dgm:spPr/>
    </dgm:pt>
    <dgm:pt modelId="{59CD5A04-8AD5-449D-BF53-D702A1141AD7}" type="pres">
      <dgm:prSet presAssocID="{DEAE27D3-3787-4EC9-B080-0458D3C3E3E5}" presName="simulatedConn" presStyleLbl="solidFgAcc1" presStyleIdx="0" presStyleCnt="2"/>
      <dgm:spPr/>
    </dgm:pt>
    <dgm:pt modelId="{CD89659E-9427-4241-809C-54261AAFF5E2}" type="pres">
      <dgm:prSet presAssocID="{DEAE27D3-3787-4EC9-B080-0458D3C3E3E5}" presName="vSp2" presStyleCnt="0"/>
      <dgm:spPr/>
    </dgm:pt>
    <dgm:pt modelId="{833C0B50-58D2-40A1-AA50-D8B938FAEC94}" type="pres">
      <dgm:prSet presAssocID="{DEAE27D3-3787-4EC9-B080-0458D3C3E3E5}" presName="sibTrans" presStyleCnt="0"/>
      <dgm:spPr/>
    </dgm:pt>
    <dgm:pt modelId="{321C6321-E17C-4BF0-B771-67B20F4D29D8}" type="pres">
      <dgm:prSet presAssocID="{5E7F8FE2-7F4B-4064-9898-1E93AD157820}" presName="compositeNode" presStyleCnt="0">
        <dgm:presLayoutVars>
          <dgm:bulletEnabled val="1"/>
        </dgm:presLayoutVars>
      </dgm:prSet>
      <dgm:spPr/>
    </dgm:pt>
    <dgm:pt modelId="{A4E277BA-2096-4B76-A5E3-059F626E6C31}" type="pres">
      <dgm:prSet presAssocID="{5E7F8FE2-7F4B-4064-9898-1E93AD157820}" presName="bgRect" presStyleLbl="node1" presStyleIdx="1" presStyleCnt="3"/>
      <dgm:spPr/>
    </dgm:pt>
    <dgm:pt modelId="{6B942348-80AA-49EA-9B94-5888A838F7DC}" type="pres">
      <dgm:prSet presAssocID="{5E7F8FE2-7F4B-4064-9898-1E93AD157820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1931EC4-B3E9-4624-9C6E-33586A9088E3}" type="pres">
      <dgm:prSet presAssocID="{5E7F8FE2-7F4B-4064-9898-1E93AD157820}" presName="childNode" presStyleLbl="node1" presStyleIdx="1" presStyleCnt="3">
        <dgm:presLayoutVars>
          <dgm:bulletEnabled val="1"/>
        </dgm:presLayoutVars>
      </dgm:prSet>
      <dgm:spPr/>
    </dgm:pt>
    <dgm:pt modelId="{1528A76B-56A7-4B76-BE89-54D8EDFBBF09}" type="pres">
      <dgm:prSet presAssocID="{627F7E51-3D0B-4E8D-A726-0EE731B417E8}" presName="hSp" presStyleCnt="0"/>
      <dgm:spPr/>
    </dgm:pt>
    <dgm:pt modelId="{5BCD7D8B-51BA-47F5-B49F-5B483B894A3C}" type="pres">
      <dgm:prSet presAssocID="{627F7E51-3D0B-4E8D-A726-0EE731B417E8}" presName="vProcSp" presStyleCnt="0"/>
      <dgm:spPr/>
    </dgm:pt>
    <dgm:pt modelId="{309EB29D-C20E-4520-8F43-286ECF8C4D4F}" type="pres">
      <dgm:prSet presAssocID="{627F7E51-3D0B-4E8D-A726-0EE731B417E8}" presName="vSp1" presStyleCnt="0"/>
      <dgm:spPr/>
    </dgm:pt>
    <dgm:pt modelId="{7913126A-1192-4AEF-AC3F-365C70A65596}" type="pres">
      <dgm:prSet presAssocID="{627F7E51-3D0B-4E8D-A726-0EE731B417E8}" presName="simulatedConn" presStyleLbl="solidFgAcc1" presStyleIdx="1" presStyleCnt="2"/>
      <dgm:spPr/>
    </dgm:pt>
    <dgm:pt modelId="{285EC39A-9929-4348-AC1B-977E597946AD}" type="pres">
      <dgm:prSet presAssocID="{627F7E51-3D0B-4E8D-A726-0EE731B417E8}" presName="vSp2" presStyleCnt="0"/>
      <dgm:spPr/>
    </dgm:pt>
    <dgm:pt modelId="{17E87B33-09BE-4A40-9261-BE1C71B97C70}" type="pres">
      <dgm:prSet presAssocID="{627F7E51-3D0B-4E8D-A726-0EE731B417E8}" presName="sibTrans" presStyleCnt="0"/>
      <dgm:spPr/>
    </dgm:pt>
    <dgm:pt modelId="{C330A243-82F9-49F4-BFE9-DDA9AC159F9D}" type="pres">
      <dgm:prSet presAssocID="{E0DFDA8F-789D-4D6A-B2A1-BD532EB7CE52}" presName="compositeNode" presStyleCnt="0">
        <dgm:presLayoutVars>
          <dgm:bulletEnabled val="1"/>
        </dgm:presLayoutVars>
      </dgm:prSet>
      <dgm:spPr/>
    </dgm:pt>
    <dgm:pt modelId="{4818009B-269F-4CEA-AD2F-D78F206CA9AD}" type="pres">
      <dgm:prSet presAssocID="{E0DFDA8F-789D-4D6A-B2A1-BD532EB7CE52}" presName="bgRect" presStyleLbl="node1" presStyleIdx="2" presStyleCnt="3"/>
      <dgm:spPr/>
    </dgm:pt>
    <dgm:pt modelId="{15F4EA66-F649-495C-B975-DC2118333C47}" type="pres">
      <dgm:prSet presAssocID="{E0DFDA8F-789D-4D6A-B2A1-BD532EB7CE5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2D9A675-5437-4782-B4C2-CF982C9A32C4}" type="pres">
      <dgm:prSet presAssocID="{E0DFDA8F-789D-4D6A-B2A1-BD532EB7CE5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C01C108-ED4B-4808-9AAD-3829ECD2F324}" type="presOf" srcId="{4E6347F1-EF62-4819-956C-D37757789E83}" destId="{91931EC4-B3E9-4624-9C6E-33586A9088E3}" srcOrd="0" destOrd="2" presId="urn:microsoft.com/office/officeart/2005/8/layout/hProcess7"/>
    <dgm:cxn modelId="{497D530A-E0FF-47C0-92B8-4EB3F979B6D6}" srcId="{E0DFDA8F-789D-4D6A-B2A1-BD532EB7CE52}" destId="{09E3070C-B1FF-4FF3-825E-6DF5937BC85D}" srcOrd="0" destOrd="0" parTransId="{1DF5C2E0-EFCE-4974-AD84-68581451FEB0}" sibTransId="{04B14D18-D267-4414-9DB9-780E4604FE4C}"/>
    <dgm:cxn modelId="{883BBC0B-D086-4380-888E-72CF13500CC0}" srcId="{942A1127-D29D-4376-9A9C-5E31794E0DE7}" destId="{102503EF-5F63-4750-8394-51EA47DF78CC}" srcOrd="0" destOrd="0" parTransId="{DE991F67-5E74-4C7E-A8E1-F4A2E49B9B73}" sibTransId="{DEAE27D3-3787-4EC9-B080-0458D3C3E3E5}"/>
    <dgm:cxn modelId="{55208620-E21C-4A31-84EE-CC5730085071}" type="presOf" srcId="{44FA8777-B4E5-4A43-A060-B2B970B921AD}" destId="{83AC5581-B1C0-4AB4-A83A-D7DA3DCC3DD9}" srcOrd="0" destOrd="1" presId="urn:microsoft.com/office/officeart/2005/8/layout/hProcess7"/>
    <dgm:cxn modelId="{A050D126-9831-4463-BA0F-E4DF32B3C43C}" srcId="{5E7F8FE2-7F4B-4064-9898-1E93AD157820}" destId="{D2DDA30B-A678-4C0E-9099-2AC9B8AB0E10}" srcOrd="4" destOrd="0" parTransId="{801435E9-DE11-4FB8-88F8-3A6A2EE5633E}" sibTransId="{60DB7183-D003-4396-916A-94E83C780C3F}"/>
    <dgm:cxn modelId="{276D1D29-73AE-4B9C-96D0-F62FE84FE247}" srcId="{E0DFDA8F-789D-4D6A-B2A1-BD532EB7CE52}" destId="{EA582207-371A-47E2-9EE9-0B9A460A8F45}" srcOrd="1" destOrd="0" parTransId="{2212F715-CD79-4792-B3E9-8070F8D7F40A}" sibTransId="{004085B1-8948-4D60-8366-6ECDE1970462}"/>
    <dgm:cxn modelId="{2557292B-4062-4E2B-A235-923B8BF67F1A}" srcId="{5E7F8FE2-7F4B-4064-9898-1E93AD157820}" destId="{028EEA86-7D0A-44AD-BA04-EBDAC1D794F1}" srcOrd="3" destOrd="0" parTransId="{EC659BE9-8542-4F9D-AC2D-2287894F0BA6}" sibTransId="{F873AB72-5CEE-45C9-AA61-93E94E05B9FC}"/>
    <dgm:cxn modelId="{891EAC2E-27EC-4A14-83DF-D90B91B36D3C}" srcId="{E0DFDA8F-789D-4D6A-B2A1-BD532EB7CE52}" destId="{B32CED0B-9717-4672-983A-4B8C056B3083}" srcOrd="2" destOrd="0" parTransId="{2E7DB073-F969-4D2E-AA49-1A7E27EDB46A}" sibTransId="{225B1012-FBD6-490C-AA4F-723DEA3AD6BD}"/>
    <dgm:cxn modelId="{C333B332-EBB4-4656-80FA-67C021FC9DFA}" type="presOf" srcId="{72D598C0-619E-4433-852B-B3432BBD40CC}" destId="{83AC5581-B1C0-4AB4-A83A-D7DA3DCC3DD9}" srcOrd="0" destOrd="3" presId="urn:microsoft.com/office/officeart/2005/8/layout/hProcess7"/>
    <dgm:cxn modelId="{13D22934-2EED-405F-AFDF-2BFE154312D6}" type="presOf" srcId="{E0DFDA8F-789D-4D6A-B2A1-BD532EB7CE52}" destId="{15F4EA66-F649-495C-B975-DC2118333C47}" srcOrd="1" destOrd="0" presId="urn:microsoft.com/office/officeart/2005/8/layout/hProcess7"/>
    <dgm:cxn modelId="{25138B39-2E06-4DF1-9F2E-D40876FF7D17}" srcId="{5E7F8FE2-7F4B-4064-9898-1E93AD157820}" destId="{6DE9B5B1-E3D7-476C-A91E-46F8D0F2C878}" srcOrd="1" destOrd="0" parTransId="{8DCEA766-D538-4B67-B5A6-652E7B6F1363}" sibTransId="{50353384-ADB3-424E-9435-5D8D3957745F}"/>
    <dgm:cxn modelId="{4E267547-2EA4-4239-A8BF-2DD9992FFFB8}" type="presOf" srcId="{942A1127-D29D-4376-9A9C-5E31794E0DE7}" destId="{AB870535-8C2B-486E-8DF4-78676FD5692E}" srcOrd="0" destOrd="0" presId="urn:microsoft.com/office/officeart/2005/8/layout/hProcess7"/>
    <dgm:cxn modelId="{A9A3134C-4DEB-4488-84F2-CDA9C43D5C0A}" srcId="{102503EF-5F63-4750-8394-51EA47DF78CC}" destId="{44FA8777-B4E5-4A43-A060-B2B970B921AD}" srcOrd="1" destOrd="0" parTransId="{F3D14AFF-F9F4-41DC-A629-8B1B53D77C15}" sibTransId="{F2ACECAF-B596-4EA3-8EF9-9B659A714664}"/>
    <dgm:cxn modelId="{ED4DB34C-FCC0-428E-A4A2-8C2BDEFC835D}" type="presOf" srcId="{EA582207-371A-47E2-9EE9-0B9A460A8F45}" destId="{72D9A675-5437-4782-B4C2-CF982C9A32C4}" srcOrd="0" destOrd="1" presId="urn:microsoft.com/office/officeart/2005/8/layout/hProcess7"/>
    <dgm:cxn modelId="{46C3334E-2003-4D80-A37A-6F4638CD0FA6}" srcId="{942A1127-D29D-4376-9A9C-5E31794E0DE7}" destId="{E0DFDA8F-789D-4D6A-B2A1-BD532EB7CE52}" srcOrd="2" destOrd="0" parTransId="{F296918E-EA01-4728-8E56-9A09D154717F}" sibTransId="{1AFDF8D4-F9E9-40AC-8D1F-AEA4B69EEDD2}"/>
    <dgm:cxn modelId="{E6EE6B71-2AFF-4CD4-A96B-EE46FEE1C0AA}" type="presOf" srcId="{E86301AD-403E-4527-BF2D-F2012B5EAEA7}" destId="{83AC5581-B1C0-4AB4-A83A-D7DA3DCC3DD9}" srcOrd="0" destOrd="0" presId="urn:microsoft.com/office/officeart/2005/8/layout/hProcess7"/>
    <dgm:cxn modelId="{F2C2A052-FE8B-40BC-B60A-629F4C0AAB01}" srcId="{102503EF-5F63-4750-8394-51EA47DF78CC}" destId="{E86301AD-403E-4527-BF2D-F2012B5EAEA7}" srcOrd="0" destOrd="0" parTransId="{AD3A0E72-51FC-4CB7-BE35-466626C89DEB}" sibTransId="{BCAF7D23-184F-4312-835E-BE5160BC5A2C}"/>
    <dgm:cxn modelId="{E49AE752-9FFC-41A8-95C0-757299C257C7}" type="presOf" srcId="{16331E22-E126-4C17-9FF1-16F6A4258B0A}" destId="{72D9A675-5437-4782-B4C2-CF982C9A32C4}" srcOrd="0" destOrd="3" presId="urn:microsoft.com/office/officeart/2005/8/layout/hProcess7"/>
    <dgm:cxn modelId="{BB7A6C75-84BC-49B8-91A4-AEEE4130CC7D}" type="presOf" srcId="{D020294C-1785-4247-B6D5-204EDD197F57}" destId="{91931EC4-B3E9-4624-9C6E-33586A9088E3}" srcOrd="0" destOrd="0" presId="urn:microsoft.com/office/officeart/2005/8/layout/hProcess7"/>
    <dgm:cxn modelId="{92593A76-C9AA-4961-8F55-D43B1FDA91CF}" type="presOf" srcId="{102503EF-5F63-4750-8394-51EA47DF78CC}" destId="{76F00795-C224-4AD9-B9F7-391B503A18E3}" srcOrd="0" destOrd="0" presId="urn:microsoft.com/office/officeart/2005/8/layout/hProcess7"/>
    <dgm:cxn modelId="{C4694377-2CBE-4EC6-B032-D32EC7C243CF}" type="presOf" srcId="{102503EF-5F63-4750-8394-51EA47DF78CC}" destId="{574A8BC0-AA12-437E-955D-89ADBAC56A7C}" srcOrd="1" destOrd="0" presId="urn:microsoft.com/office/officeart/2005/8/layout/hProcess7"/>
    <dgm:cxn modelId="{937A6F86-4EA6-4B10-8462-7E7BD7DB57FF}" srcId="{942A1127-D29D-4376-9A9C-5E31794E0DE7}" destId="{5E7F8FE2-7F4B-4064-9898-1E93AD157820}" srcOrd="1" destOrd="0" parTransId="{C13BAD80-1E74-48D0-9BDB-7C9912B3F321}" sibTransId="{627F7E51-3D0B-4E8D-A726-0EE731B417E8}"/>
    <dgm:cxn modelId="{387E2088-EB34-479B-9C63-6EE7E8E34C1C}" srcId="{102503EF-5F63-4750-8394-51EA47DF78CC}" destId="{75E2A285-13C7-4667-8A49-2F04842F89F3}" srcOrd="2" destOrd="0" parTransId="{C1C1D4AF-35EE-4F53-8286-EF76B63FE49A}" sibTransId="{E1F4FAC3-56D9-4900-9916-622D624B26E7}"/>
    <dgm:cxn modelId="{1C1EA19A-64C4-4554-B808-29569D2EC69A}" type="presOf" srcId="{5E7F8FE2-7F4B-4064-9898-1E93AD157820}" destId="{A4E277BA-2096-4B76-A5E3-059F626E6C31}" srcOrd="0" destOrd="0" presId="urn:microsoft.com/office/officeart/2005/8/layout/hProcess7"/>
    <dgm:cxn modelId="{20604A9D-F840-40BC-8429-E04EACEBFBA0}" srcId="{5E7F8FE2-7F4B-4064-9898-1E93AD157820}" destId="{D020294C-1785-4247-B6D5-204EDD197F57}" srcOrd="0" destOrd="0" parTransId="{13A01BE6-FDFD-4262-A0F7-B596B98A14DB}" sibTransId="{A9574B65-97B6-4B31-A5A7-10CCFBD85F91}"/>
    <dgm:cxn modelId="{DB0126A1-78A8-423A-A850-79D636DDF21A}" type="presOf" srcId="{D2DDA30B-A678-4C0E-9099-2AC9B8AB0E10}" destId="{91931EC4-B3E9-4624-9C6E-33586A9088E3}" srcOrd="0" destOrd="4" presId="urn:microsoft.com/office/officeart/2005/8/layout/hProcess7"/>
    <dgm:cxn modelId="{4EBAE3A7-C470-4C4D-98CF-2494FEFA9670}" type="presOf" srcId="{E0DFDA8F-789D-4D6A-B2A1-BD532EB7CE52}" destId="{4818009B-269F-4CEA-AD2F-D78F206CA9AD}" srcOrd="0" destOrd="0" presId="urn:microsoft.com/office/officeart/2005/8/layout/hProcess7"/>
    <dgm:cxn modelId="{85998CAF-6344-467F-A3EC-85944EDFE246}" srcId="{5E7F8FE2-7F4B-4064-9898-1E93AD157820}" destId="{4E6347F1-EF62-4819-956C-D37757789E83}" srcOrd="2" destOrd="0" parTransId="{BAF3C8AA-0235-4E43-937D-21052C09B85B}" sibTransId="{AEACF7AB-5D66-4E98-8387-C7C7A94E6CE5}"/>
    <dgm:cxn modelId="{549A4BBE-5055-4CE2-BAB0-85259D42C91D}" type="presOf" srcId="{5E7F8FE2-7F4B-4064-9898-1E93AD157820}" destId="{6B942348-80AA-49EA-9B94-5888A838F7DC}" srcOrd="1" destOrd="0" presId="urn:microsoft.com/office/officeart/2005/8/layout/hProcess7"/>
    <dgm:cxn modelId="{06F549C1-38DE-4CE7-BBE0-494C1EC171D4}" type="presOf" srcId="{6DE9B5B1-E3D7-476C-A91E-46F8D0F2C878}" destId="{91931EC4-B3E9-4624-9C6E-33586A9088E3}" srcOrd="0" destOrd="1" presId="urn:microsoft.com/office/officeart/2005/8/layout/hProcess7"/>
    <dgm:cxn modelId="{0C7416C7-B3E8-4058-B2E1-5A719759717E}" type="presOf" srcId="{B32CED0B-9717-4672-983A-4B8C056B3083}" destId="{72D9A675-5437-4782-B4C2-CF982C9A32C4}" srcOrd="0" destOrd="2" presId="urn:microsoft.com/office/officeart/2005/8/layout/hProcess7"/>
    <dgm:cxn modelId="{1CBE99D1-99DB-4900-B3CB-EDEAD2807C40}" type="presOf" srcId="{028EEA86-7D0A-44AD-BA04-EBDAC1D794F1}" destId="{91931EC4-B3E9-4624-9C6E-33586A9088E3}" srcOrd="0" destOrd="3" presId="urn:microsoft.com/office/officeart/2005/8/layout/hProcess7"/>
    <dgm:cxn modelId="{1EF93BE0-82A2-4A94-B6DB-1B7D34B52C38}" srcId="{102503EF-5F63-4750-8394-51EA47DF78CC}" destId="{72D598C0-619E-4433-852B-B3432BBD40CC}" srcOrd="3" destOrd="0" parTransId="{82C14AE1-1915-4D79-B0C9-0F92042C39BD}" sibTransId="{D1CE924B-B92D-4CF9-83B0-3CB7CBDFF215}"/>
    <dgm:cxn modelId="{A0BF8BEF-93A6-4944-8E13-169E6EAF524D}" type="presOf" srcId="{09E3070C-B1FF-4FF3-825E-6DF5937BC85D}" destId="{72D9A675-5437-4782-B4C2-CF982C9A32C4}" srcOrd="0" destOrd="0" presId="urn:microsoft.com/office/officeart/2005/8/layout/hProcess7"/>
    <dgm:cxn modelId="{51CC70F8-A294-4630-B8F3-DFE4A8020DE7}" type="presOf" srcId="{75E2A285-13C7-4667-8A49-2F04842F89F3}" destId="{83AC5581-B1C0-4AB4-A83A-D7DA3DCC3DD9}" srcOrd="0" destOrd="2" presId="urn:microsoft.com/office/officeart/2005/8/layout/hProcess7"/>
    <dgm:cxn modelId="{A71ED6FB-8B1A-4C6A-81A0-799A4D94B85D}" srcId="{E0DFDA8F-789D-4D6A-B2A1-BD532EB7CE52}" destId="{16331E22-E126-4C17-9FF1-16F6A4258B0A}" srcOrd="3" destOrd="0" parTransId="{57552B82-FF35-4864-B10D-CDDD51F47BFA}" sibTransId="{3530DFD3-FB56-453C-BB6B-6B5EF669E46C}"/>
    <dgm:cxn modelId="{CDD70910-E006-48B2-B2A1-CB803C7B118A}" type="presParOf" srcId="{AB870535-8C2B-486E-8DF4-78676FD5692E}" destId="{DD0B6564-441D-4C30-9F46-57C857803349}" srcOrd="0" destOrd="0" presId="urn:microsoft.com/office/officeart/2005/8/layout/hProcess7"/>
    <dgm:cxn modelId="{A82995A0-D9BD-49F4-AF48-2A1356248A36}" type="presParOf" srcId="{DD0B6564-441D-4C30-9F46-57C857803349}" destId="{76F00795-C224-4AD9-B9F7-391B503A18E3}" srcOrd="0" destOrd="0" presId="urn:microsoft.com/office/officeart/2005/8/layout/hProcess7"/>
    <dgm:cxn modelId="{6D6A543C-61F7-4AA9-987A-8BA8C319C2BC}" type="presParOf" srcId="{DD0B6564-441D-4C30-9F46-57C857803349}" destId="{574A8BC0-AA12-437E-955D-89ADBAC56A7C}" srcOrd="1" destOrd="0" presId="urn:microsoft.com/office/officeart/2005/8/layout/hProcess7"/>
    <dgm:cxn modelId="{09D1777B-9C5C-434C-9363-918957424DF1}" type="presParOf" srcId="{DD0B6564-441D-4C30-9F46-57C857803349}" destId="{83AC5581-B1C0-4AB4-A83A-D7DA3DCC3DD9}" srcOrd="2" destOrd="0" presId="urn:microsoft.com/office/officeart/2005/8/layout/hProcess7"/>
    <dgm:cxn modelId="{898CE653-EF9F-4BD5-A4B9-00E7A42A4202}" type="presParOf" srcId="{AB870535-8C2B-486E-8DF4-78676FD5692E}" destId="{A58ECC11-70D6-403B-B146-90C9D67BA143}" srcOrd="1" destOrd="0" presId="urn:microsoft.com/office/officeart/2005/8/layout/hProcess7"/>
    <dgm:cxn modelId="{915AA24C-C581-4D5F-8304-BEF8595504E8}" type="presParOf" srcId="{AB870535-8C2B-486E-8DF4-78676FD5692E}" destId="{C0BD83FD-2844-479A-97EE-A7154600F694}" srcOrd="2" destOrd="0" presId="urn:microsoft.com/office/officeart/2005/8/layout/hProcess7"/>
    <dgm:cxn modelId="{196DD305-3074-429F-92BC-0731CCE5D3CD}" type="presParOf" srcId="{C0BD83FD-2844-479A-97EE-A7154600F694}" destId="{84EACE62-C981-46C7-AB84-41BB3C2253C0}" srcOrd="0" destOrd="0" presId="urn:microsoft.com/office/officeart/2005/8/layout/hProcess7"/>
    <dgm:cxn modelId="{980C1A14-419C-4A5F-976F-7651B066CC40}" type="presParOf" srcId="{C0BD83FD-2844-479A-97EE-A7154600F694}" destId="{59CD5A04-8AD5-449D-BF53-D702A1141AD7}" srcOrd="1" destOrd="0" presId="urn:microsoft.com/office/officeart/2005/8/layout/hProcess7"/>
    <dgm:cxn modelId="{04DFA556-3E0E-4489-8713-02B155B19C6D}" type="presParOf" srcId="{C0BD83FD-2844-479A-97EE-A7154600F694}" destId="{CD89659E-9427-4241-809C-54261AAFF5E2}" srcOrd="2" destOrd="0" presId="urn:microsoft.com/office/officeart/2005/8/layout/hProcess7"/>
    <dgm:cxn modelId="{7D36B1B0-81EF-47A5-ACE7-E004BF73F189}" type="presParOf" srcId="{AB870535-8C2B-486E-8DF4-78676FD5692E}" destId="{833C0B50-58D2-40A1-AA50-D8B938FAEC94}" srcOrd="3" destOrd="0" presId="urn:microsoft.com/office/officeart/2005/8/layout/hProcess7"/>
    <dgm:cxn modelId="{D9D80590-F9E2-47AF-A438-4FEC32DAF592}" type="presParOf" srcId="{AB870535-8C2B-486E-8DF4-78676FD5692E}" destId="{321C6321-E17C-4BF0-B771-67B20F4D29D8}" srcOrd="4" destOrd="0" presId="urn:microsoft.com/office/officeart/2005/8/layout/hProcess7"/>
    <dgm:cxn modelId="{BDD7A5B3-DEC9-4057-9CAD-17A18CC5CD3D}" type="presParOf" srcId="{321C6321-E17C-4BF0-B771-67B20F4D29D8}" destId="{A4E277BA-2096-4B76-A5E3-059F626E6C31}" srcOrd="0" destOrd="0" presId="urn:microsoft.com/office/officeart/2005/8/layout/hProcess7"/>
    <dgm:cxn modelId="{29935D97-0B1E-4A36-8B3E-1D7D5C1B6F51}" type="presParOf" srcId="{321C6321-E17C-4BF0-B771-67B20F4D29D8}" destId="{6B942348-80AA-49EA-9B94-5888A838F7DC}" srcOrd="1" destOrd="0" presId="urn:microsoft.com/office/officeart/2005/8/layout/hProcess7"/>
    <dgm:cxn modelId="{9EB4C673-AF27-4350-97E1-82F7BAB4BEC3}" type="presParOf" srcId="{321C6321-E17C-4BF0-B771-67B20F4D29D8}" destId="{91931EC4-B3E9-4624-9C6E-33586A9088E3}" srcOrd="2" destOrd="0" presId="urn:microsoft.com/office/officeart/2005/8/layout/hProcess7"/>
    <dgm:cxn modelId="{141AE773-7EAE-4830-89A9-F91A4B625CB5}" type="presParOf" srcId="{AB870535-8C2B-486E-8DF4-78676FD5692E}" destId="{1528A76B-56A7-4B76-BE89-54D8EDFBBF09}" srcOrd="5" destOrd="0" presId="urn:microsoft.com/office/officeart/2005/8/layout/hProcess7"/>
    <dgm:cxn modelId="{782464F9-3453-46AF-86CF-37FB24F19D73}" type="presParOf" srcId="{AB870535-8C2B-486E-8DF4-78676FD5692E}" destId="{5BCD7D8B-51BA-47F5-B49F-5B483B894A3C}" srcOrd="6" destOrd="0" presId="urn:microsoft.com/office/officeart/2005/8/layout/hProcess7"/>
    <dgm:cxn modelId="{D1413194-2C3C-45E2-91CE-86B86186D42F}" type="presParOf" srcId="{5BCD7D8B-51BA-47F5-B49F-5B483B894A3C}" destId="{309EB29D-C20E-4520-8F43-286ECF8C4D4F}" srcOrd="0" destOrd="0" presId="urn:microsoft.com/office/officeart/2005/8/layout/hProcess7"/>
    <dgm:cxn modelId="{C306FEDC-E845-4153-8FDC-3C27639EB711}" type="presParOf" srcId="{5BCD7D8B-51BA-47F5-B49F-5B483B894A3C}" destId="{7913126A-1192-4AEF-AC3F-365C70A65596}" srcOrd="1" destOrd="0" presId="urn:microsoft.com/office/officeart/2005/8/layout/hProcess7"/>
    <dgm:cxn modelId="{E05D08E5-9136-4422-BF26-FCD90BF92A8C}" type="presParOf" srcId="{5BCD7D8B-51BA-47F5-B49F-5B483B894A3C}" destId="{285EC39A-9929-4348-AC1B-977E597946AD}" srcOrd="2" destOrd="0" presId="urn:microsoft.com/office/officeart/2005/8/layout/hProcess7"/>
    <dgm:cxn modelId="{BCF7F315-E877-44F4-9495-5AC8E14FA079}" type="presParOf" srcId="{AB870535-8C2B-486E-8DF4-78676FD5692E}" destId="{17E87B33-09BE-4A40-9261-BE1C71B97C70}" srcOrd="7" destOrd="0" presId="urn:microsoft.com/office/officeart/2005/8/layout/hProcess7"/>
    <dgm:cxn modelId="{61FF85AC-23B2-44BF-A393-8D60E27D5BE0}" type="presParOf" srcId="{AB870535-8C2B-486E-8DF4-78676FD5692E}" destId="{C330A243-82F9-49F4-BFE9-DDA9AC159F9D}" srcOrd="8" destOrd="0" presId="urn:microsoft.com/office/officeart/2005/8/layout/hProcess7"/>
    <dgm:cxn modelId="{078F5745-9532-4AC2-B204-EC05F7818C2B}" type="presParOf" srcId="{C330A243-82F9-49F4-BFE9-DDA9AC159F9D}" destId="{4818009B-269F-4CEA-AD2F-D78F206CA9AD}" srcOrd="0" destOrd="0" presId="urn:microsoft.com/office/officeart/2005/8/layout/hProcess7"/>
    <dgm:cxn modelId="{71DCFC93-1EC6-4823-B5B8-2A02C4EEABD0}" type="presParOf" srcId="{C330A243-82F9-49F4-BFE9-DDA9AC159F9D}" destId="{15F4EA66-F649-495C-B975-DC2118333C47}" srcOrd="1" destOrd="0" presId="urn:microsoft.com/office/officeart/2005/8/layout/hProcess7"/>
    <dgm:cxn modelId="{1D6E27D0-CB90-4B5D-BC46-2ACAC3D2EA47}" type="presParOf" srcId="{C330A243-82F9-49F4-BFE9-DDA9AC159F9D}" destId="{72D9A675-5437-4782-B4C2-CF982C9A32C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D4672B-4E38-46FA-8787-EF37EC0639D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D31CD6-0B62-4EC3-9511-6046184F8203}">
      <dgm:prSet phldrT="[Text]" phldr="0"/>
      <dgm:spPr/>
      <dgm:t>
        <a:bodyPr/>
        <a:lstStyle/>
        <a:p>
          <a:r>
            <a:rPr lang="en-US" dirty="0"/>
            <a:t>2023</a:t>
          </a:r>
        </a:p>
      </dgm:t>
    </dgm:pt>
    <dgm:pt modelId="{4BF274D8-90DA-41F9-B619-E45265B24B19}" type="parTrans" cxnId="{69172092-C7DE-482F-A34A-9754CBB835C1}">
      <dgm:prSet/>
      <dgm:spPr/>
      <dgm:t>
        <a:bodyPr/>
        <a:lstStyle/>
        <a:p>
          <a:endParaRPr lang="en-US"/>
        </a:p>
      </dgm:t>
    </dgm:pt>
    <dgm:pt modelId="{BB08CD45-73B8-405C-83BE-69C998E0DEDA}" type="sibTrans" cxnId="{69172092-C7DE-482F-A34A-9754CBB835C1}">
      <dgm:prSet/>
      <dgm:spPr/>
      <dgm:t>
        <a:bodyPr/>
        <a:lstStyle/>
        <a:p>
          <a:endParaRPr lang="en-US"/>
        </a:p>
      </dgm:t>
    </dgm:pt>
    <dgm:pt modelId="{E5947912-4207-4EF8-8F6D-F591CD6D1726}">
      <dgm:prSet phldrT="[Text]" phldr="0"/>
      <dgm:spPr/>
      <dgm:t>
        <a:bodyPr/>
        <a:lstStyle/>
        <a:p>
          <a:r>
            <a:rPr lang="en-US" dirty="0"/>
            <a:t>2024</a:t>
          </a:r>
        </a:p>
      </dgm:t>
    </dgm:pt>
    <dgm:pt modelId="{46B717ED-C2DD-40A1-B439-740E9C9F435C}" type="parTrans" cxnId="{86402620-F20F-4D98-AE61-DC94832ED83A}">
      <dgm:prSet/>
      <dgm:spPr/>
      <dgm:t>
        <a:bodyPr/>
        <a:lstStyle/>
        <a:p>
          <a:endParaRPr lang="en-US"/>
        </a:p>
      </dgm:t>
    </dgm:pt>
    <dgm:pt modelId="{45EAA302-47D4-4CFB-BDE4-99668EB4DC20}" type="sibTrans" cxnId="{86402620-F20F-4D98-AE61-DC94832ED83A}">
      <dgm:prSet/>
      <dgm:spPr/>
      <dgm:t>
        <a:bodyPr/>
        <a:lstStyle/>
        <a:p>
          <a:endParaRPr lang="en-US"/>
        </a:p>
      </dgm:t>
    </dgm:pt>
    <dgm:pt modelId="{7F5ACEB9-DA17-4AF1-AEC7-126678D3D76B}">
      <dgm:prSet phldrT="[Text]" phldr="0"/>
      <dgm:spPr/>
      <dgm:t>
        <a:bodyPr/>
        <a:lstStyle/>
        <a:p>
          <a:r>
            <a:rPr lang="en-US" dirty="0"/>
            <a:t>2025</a:t>
          </a:r>
        </a:p>
      </dgm:t>
    </dgm:pt>
    <dgm:pt modelId="{1B3E50E7-9F8C-4AF1-868C-49C2A6FC1672}" type="parTrans" cxnId="{14EA8449-EEB0-490A-9B57-DC58EBB155FA}">
      <dgm:prSet/>
      <dgm:spPr/>
      <dgm:t>
        <a:bodyPr/>
        <a:lstStyle/>
        <a:p>
          <a:endParaRPr lang="en-US"/>
        </a:p>
      </dgm:t>
    </dgm:pt>
    <dgm:pt modelId="{D8625F83-FFDF-492E-BA51-89FC56239C6F}" type="sibTrans" cxnId="{14EA8449-EEB0-490A-9B57-DC58EBB155FA}">
      <dgm:prSet/>
      <dgm:spPr/>
      <dgm:t>
        <a:bodyPr/>
        <a:lstStyle/>
        <a:p>
          <a:endParaRPr lang="en-US"/>
        </a:p>
      </dgm:t>
    </dgm:pt>
    <dgm:pt modelId="{D71262BE-D57B-43C3-A35F-D0117E36849C}">
      <dgm:prSet phldrT="[Text]" phldr="0"/>
      <dgm:spPr/>
      <dgm:t>
        <a:bodyPr/>
        <a:lstStyle/>
        <a:p>
          <a:r>
            <a:rPr lang="en-US" dirty="0"/>
            <a:t>2026</a:t>
          </a:r>
        </a:p>
      </dgm:t>
    </dgm:pt>
    <dgm:pt modelId="{9533AC77-B142-4FC9-A8ED-050BC6D678AE}" type="parTrans" cxnId="{E39A42A9-C095-4794-B973-FFEFB41CAA7E}">
      <dgm:prSet/>
      <dgm:spPr/>
      <dgm:t>
        <a:bodyPr/>
        <a:lstStyle/>
        <a:p>
          <a:endParaRPr lang="en-US"/>
        </a:p>
      </dgm:t>
    </dgm:pt>
    <dgm:pt modelId="{9C01CB97-EEC7-421C-9924-3095C9E5B9C7}" type="sibTrans" cxnId="{E39A42A9-C095-4794-B973-FFEFB41CAA7E}">
      <dgm:prSet/>
      <dgm:spPr/>
      <dgm:t>
        <a:bodyPr/>
        <a:lstStyle/>
        <a:p>
          <a:endParaRPr lang="en-US"/>
        </a:p>
      </dgm:t>
    </dgm:pt>
    <dgm:pt modelId="{BD2C094D-E26D-4177-9481-08D818D8F371}" type="pres">
      <dgm:prSet presAssocID="{C4D4672B-4E38-46FA-8787-EF37EC0639D0}" presName="Name0" presStyleCnt="0">
        <dgm:presLayoutVars>
          <dgm:dir/>
          <dgm:resizeHandles val="exact"/>
        </dgm:presLayoutVars>
      </dgm:prSet>
      <dgm:spPr/>
    </dgm:pt>
    <dgm:pt modelId="{6D8EF7E3-2A89-4396-8846-7F245032CAC5}" type="pres">
      <dgm:prSet presAssocID="{C4D4672B-4E38-46FA-8787-EF37EC0639D0}" presName="arrow" presStyleLbl="bgShp" presStyleIdx="0" presStyleCnt="1"/>
      <dgm:spPr/>
    </dgm:pt>
    <dgm:pt modelId="{0A799BA6-F07E-463B-A127-C2D8F9CC40D8}" type="pres">
      <dgm:prSet presAssocID="{C4D4672B-4E38-46FA-8787-EF37EC0639D0}" presName="points" presStyleCnt="0"/>
      <dgm:spPr/>
    </dgm:pt>
    <dgm:pt modelId="{7C743FDD-2427-40E1-BCD6-383C30D36D48}" type="pres">
      <dgm:prSet presAssocID="{16D31CD6-0B62-4EC3-9511-6046184F8203}" presName="compositeA" presStyleCnt="0"/>
      <dgm:spPr/>
    </dgm:pt>
    <dgm:pt modelId="{B8D52D27-1E81-4476-AECA-7C3BB91020B2}" type="pres">
      <dgm:prSet presAssocID="{16D31CD6-0B62-4EC3-9511-6046184F8203}" presName="textA" presStyleLbl="revTx" presStyleIdx="0" presStyleCnt="4">
        <dgm:presLayoutVars>
          <dgm:bulletEnabled val="1"/>
        </dgm:presLayoutVars>
      </dgm:prSet>
      <dgm:spPr/>
    </dgm:pt>
    <dgm:pt modelId="{65BDFEFE-46E0-484F-A4CC-52BC396F91E1}" type="pres">
      <dgm:prSet presAssocID="{16D31CD6-0B62-4EC3-9511-6046184F8203}" presName="circleA" presStyleLbl="node1" presStyleIdx="0" presStyleCnt="4"/>
      <dgm:spPr/>
    </dgm:pt>
    <dgm:pt modelId="{0ADC1CC4-50B6-4AF2-9141-686E36CB6E9F}" type="pres">
      <dgm:prSet presAssocID="{16D31CD6-0B62-4EC3-9511-6046184F8203}" presName="spaceA" presStyleCnt="0"/>
      <dgm:spPr/>
    </dgm:pt>
    <dgm:pt modelId="{5209705D-A088-435D-8719-40853135A5A0}" type="pres">
      <dgm:prSet presAssocID="{BB08CD45-73B8-405C-83BE-69C998E0DEDA}" presName="space" presStyleCnt="0"/>
      <dgm:spPr/>
    </dgm:pt>
    <dgm:pt modelId="{886B2103-BFCE-450E-8CF2-604B52218239}" type="pres">
      <dgm:prSet presAssocID="{E5947912-4207-4EF8-8F6D-F591CD6D1726}" presName="compositeB" presStyleCnt="0"/>
      <dgm:spPr/>
    </dgm:pt>
    <dgm:pt modelId="{0C0DA683-7F26-4C18-9FD4-B12B7483C110}" type="pres">
      <dgm:prSet presAssocID="{E5947912-4207-4EF8-8F6D-F591CD6D1726}" presName="textB" presStyleLbl="revTx" presStyleIdx="1" presStyleCnt="4">
        <dgm:presLayoutVars>
          <dgm:bulletEnabled val="1"/>
        </dgm:presLayoutVars>
      </dgm:prSet>
      <dgm:spPr/>
    </dgm:pt>
    <dgm:pt modelId="{FEC229FE-B5A9-4214-80B8-5DFF79F67326}" type="pres">
      <dgm:prSet presAssocID="{E5947912-4207-4EF8-8F6D-F591CD6D1726}" presName="circleB" presStyleLbl="node1" presStyleIdx="1" presStyleCnt="4"/>
      <dgm:spPr/>
    </dgm:pt>
    <dgm:pt modelId="{F2F69B29-C61F-47D3-982E-F92DA70D79FD}" type="pres">
      <dgm:prSet presAssocID="{E5947912-4207-4EF8-8F6D-F591CD6D1726}" presName="spaceB" presStyleCnt="0"/>
      <dgm:spPr/>
    </dgm:pt>
    <dgm:pt modelId="{0F1DC358-175A-451B-8953-DF645E1BEAFB}" type="pres">
      <dgm:prSet presAssocID="{45EAA302-47D4-4CFB-BDE4-99668EB4DC20}" presName="space" presStyleCnt="0"/>
      <dgm:spPr/>
    </dgm:pt>
    <dgm:pt modelId="{6651ECAF-28D0-431D-9386-1849387818A3}" type="pres">
      <dgm:prSet presAssocID="{7F5ACEB9-DA17-4AF1-AEC7-126678D3D76B}" presName="compositeA" presStyleCnt="0"/>
      <dgm:spPr/>
    </dgm:pt>
    <dgm:pt modelId="{1E9B9C26-C916-499C-A007-D64759195CC7}" type="pres">
      <dgm:prSet presAssocID="{7F5ACEB9-DA17-4AF1-AEC7-126678D3D76B}" presName="textA" presStyleLbl="revTx" presStyleIdx="2" presStyleCnt="4">
        <dgm:presLayoutVars>
          <dgm:bulletEnabled val="1"/>
        </dgm:presLayoutVars>
      </dgm:prSet>
      <dgm:spPr/>
    </dgm:pt>
    <dgm:pt modelId="{03DE9199-1428-415A-BEF3-AF77AED93ADF}" type="pres">
      <dgm:prSet presAssocID="{7F5ACEB9-DA17-4AF1-AEC7-126678D3D76B}" presName="circleA" presStyleLbl="node1" presStyleIdx="2" presStyleCnt="4"/>
      <dgm:spPr/>
    </dgm:pt>
    <dgm:pt modelId="{4D58E625-242D-4270-A336-A9978BF40065}" type="pres">
      <dgm:prSet presAssocID="{7F5ACEB9-DA17-4AF1-AEC7-126678D3D76B}" presName="spaceA" presStyleCnt="0"/>
      <dgm:spPr/>
    </dgm:pt>
    <dgm:pt modelId="{A7A24AD3-A008-4B3D-85D3-370D48F00109}" type="pres">
      <dgm:prSet presAssocID="{D8625F83-FFDF-492E-BA51-89FC56239C6F}" presName="space" presStyleCnt="0"/>
      <dgm:spPr/>
    </dgm:pt>
    <dgm:pt modelId="{78E3F737-2EBD-4643-B8F6-75D63D1E355F}" type="pres">
      <dgm:prSet presAssocID="{D71262BE-D57B-43C3-A35F-D0117E36849C}" presName="compositeB" presStyleCnt="0"/>
      <dgm:spPr/>
    </dgm:pt>
    <dgm:pt modelId="{3AB30BD8-8B4C-4E3C-AF05-6F32871ADFAE}" type="pres">
      <dgm:prSet presAssocID="{D71262BE-D57B-43C3-A35F-D0117E36849C}" presName="textB" presStyleLbl="revTx" presStyleIdx="3" presStyleCnt="4">
        <dgm:presLayoutVars>
          <dgm:bulletEnabled val="1"/>
        </dgm:presLayoutVars>
      </dgm:prSet>
      <dgm:spPr/>
    </dgm:pt>
    <dgm:pt modelId="{295DE004-5B54-4873-A393-8B4FF37E77F5}" type="pres">
      <dgm:prSet presAssocID="{D71262BE-D57B-43C3-A35F-D0117E36849C}" presName="circleB" presStyleLbl="node1" presStyleIdx="3" presStyleCnt="4"/>
      <dgm:spPr/>
    </dgm:pt>
    <dgm:pt modelId="{B7CB017B-EAAA-44DC-8E5B-B910B0360283}" type="pres">
      <dgm:prSet presAssocID="{D71262BE-D57B-43C3-A35F-D0117E36849C}" presName="spaceB" presStyleCnt="0"/>
      <dgm:spPr/>
    </dgm:pt>
  </dgm:ptLst>
  <dgm:cxnLst>
    <dgm:cxn modelId="{86402620-F20F-4D98-AE61-DC94832ED83A}" srcId="{C4D4672B-4E38-46FA-8787-EF37EC0639D0}" destId="{E5947912-4207-4EF8-8F6D-F591CD6D1726}" srcOrd="1" destOrd="0" parTransId="{46B717ED-C2DD-40A1-B439-740E9C9F435C}" sibTransId="{45EAA302-47D4-4CFB-BDE4-99668EB4DC20}"/>
    <dgm:cxn modelId="{CF35443C-285D-4AB2-BDA5-1DCD8D23CBDC}" type="presOf" srcId="{C4D4672B-4E38-46FA-8787-EF37EC0639D0}" destId="{BD2C094D-E26D-4177-9481-08D818D8F371}" srcOrd="0" destOrd="0" presId="urn:microsoft.com/office/officeart/2005/8/layout/hProcess11"/>
    <dgm:cxn modelId="{93377569-C7E7-4C98-849D-2A459624ADBB}" type="presOf" srcId="{E5947912-4207-4EF8-8F6D-F591CD6D1726}" destId="{0C0DA683-7F26-4C18-9FD4-B12B7483C110}" srcOrd="0" destOrd="0" presId="urn:microsoft.com/office/officeart/2005/8/layout/hProcess11"/>
    <dgm:cxn modelId="{14EA8449-EEB0-490A-9B57-DC58EBB155FA}" srcId="{C4D4672B-4E38-46FA-8787-EF37EC0639D0}" destId="{7F5ACEB9-DA17-4AF1-AEC7-126678D3D76B}" srcOrd="2" destOrd="0" parTransId="{1B3E50E7-9F8C-4AF1-868C-49C2A6FC1672}" sibTransId="{D8625F83-FFDF-492E-BA51-89FC56239C6F}"/>
    <dgm:cxn modelId="{C9012A52-4241-4A54-A7A9-6B3DDBB7BA10}" type="presOf" srcId="{7F5ACEB9-DA17-4AF1-AEC7-126678D3D76B}" destId="{1E9B9C26-C916-499C-A007-D64759195CC7}" srcOrd="0" destOrd="0" presId="urn:microsoft.com/office/officeart/2005/8/layout/hProcess11"/>
    <dgm:cxn modelId="{D4AD377F-9A91-45FC-87F6-58877191F83A}" type="presOf" srcId="{D71262BE-D57B-43C3-A35F-D0117E36849C}" destId="{3AB30BD8-8B4C-4E3C-AF05-6F32871ADFAE}" srcOrd="0" destOrd="0" presId="urn:microsoft.com/office/officeart/2005/8/layout/hProcess11"/>
    <dgm:cxn modelId="{69172092-C7DE-482F-A34A-9754CBB835C1}" srcId="{C4D4672B-4E38-46FA-8787-EF37EC0639D0}" destId="{16D31CD6-0B62-4EC3-9511-6046184F8203}" srcOrd="0" destOrd="0" parTransId="{4BF274D8-90DA-41F9-B619-E45265B24B19}" sibTransId="{BB08CD45-73B8-405C-83BE-69C998E0DEDA}"/>
    <dgm:cxn modelId="{E39A42A9-C095-4794-B973-FFEFB41CAA7E}" srcId="{C4D4672B-4E38-46FA-8787-EF37EC0639D0}" destId="{D71262BE-D57B-43C3-A35F-D0117E36849C}" srcOrd="3" destOrd="0" parTransId="{9533AC77-B142-4FC9-A8ED-050BC6D678AE}" sibTransId="{9C01CB97-EEC7-421C-9924-3095C9E5B9C7}"/>
    <dgm:cxn modelId="{031542F3-F5F0-41D5-8AA8-9328816C8CA5}" type="presOf" srcId="{16D31CD6-0B62-4EC3-9511-6046184F8203}" destId="{B8D52D27-1E81-4476-AECA-7C3BB91020B2}" srcOrd="0" destOrd="0" presId="urn:microsoft.com/office/officeart/2005/8/layout/hProcess11"/>
    <dgm:cxn modelId="{EEA54249-3E72-46D5-97C4-DBB5DB10DC2F}" type="presParOf" srcId="{BD2C094D-E26D-4177-9481-08D818D8F371}" destId="{6D8EF7E3-2A89-4396-8846-7F245032CAC5}" srcOrd="0" destOrd="0" presId="urn:microsoft.com/office/officeart/2005/8/layout/hProcess11"/>
    <dgm:cxn modelId="{B9BF9267-2A00-4D78-A11E-1E54F5B1978D}" type="presParOf" srcId="{BD2C094D-E26D-4177-9481-08D818D8F371}" destId="{0A799BA6-F07E-463B-A127-C2D8F9CC40D8}" srcOrd="1" destOrd="0" presId="urn:microsoft.com/office/officeart/2005/8/layout/hProcess11"/>
    <dgm:cxn modelId="{752C77B4-C137-45C2-AC61-592AD6DE6A9C}" type="presParOf" srcId="{0A799BA6-F07E-463B-A127-C2D8F9CC40D8}" destId="{7C743FDD-2427-40E1-BCD6-383C30D36D48}" srcOrd="0" destOrd="0" presId="urn:microsoft.com/office/officeart/2005/8/layout/hProcess11"/>
    <dgm:cxn modelId="{9386634F-AF29-4A13-A39C-ABFA1B23ADC3}" type="presParOf" srcId="{7C743FDD-2427-40E1-BCD6-383C30D36D48}" destId="{B8D52D27-1E81-4476-AECA-7C3BB91020B2}" srcOrd="0" destOrd="0" presId="urn:microsoft.com/office/officeart/2005/8/layout/hProcess11"/>
    <dgm:cxn modelId="{5560AEE7-D44E-4F3F-9510-6F11381F4BF8}" type="presParOf" srcId="{7C743FDD-2427-40E1-BCD6-383C30D36D48}" destId="{65BDFEFE-46E0-484F-A4CC-52BC396F91E1}" srcOrd="1" destOrd="0" presId="urn:microsoft.com/office/officeart/2005/8/layout/hProcess11"/>
    <dgm:cxn modelId="{31E75B08-C74B-4732-9EFB-CBD083A9A793}" type="presParOf" srcId="{7C743FDD-2427-40E1-BCD6-383C30D36D48}" destId="{0ADC1CC4-50B6-4AF2-9141-686E36CB6E9F}" srcOrd="2" destOrd="0" presId="urn:microsoft.com/office/officeart/2005/8/layout/hProcess11"/>
    <dgm:cxn modelId="{D7EB0097-2963-4084-9968-E1E7A1142B0B}" type="presParOf" srcId="{0A799BA6-F07E-463B-A127-C2D8F9CC40D8}" destId="{5209705D-A088-435D-8719-40853135A5A0}" srcOrd="1" destOrd="0" presId="urn:microsoft.com/office/officeart/2005/8/layout/hProcess11"/>
    <dgm:cxn modelId="{E72CE51B-2A7B-448E-BA65-A243B688A555}" type="presParOf" srcId="{0A799BA6-F07E-463B-A127-C2D8F9CC40D8}" destId="{886B2103-BFCE-450E-8CF2-604B52218239}" srcOrd="2" destOrd="0" presId="urn:microsoft.com/office/officeart/2005/8/layout/hProcess11"/>
    <dgm:cxn modelId="{77CD1153-53EA-424B-A670-FD42A1D61492}" type="presParOf" srcId="{886B2103-BFCE-450E-8CF2-604B52218239}" destId="{0C0DA683-7F26-4C18-9FD4-B12B7483C110}" srcOrd="0" destOrd="0" presId="urn:microsoft.com/office/officeart/2005/8/layout/hProcess11"/>
    <dgm:cxn modelId="{9CA540B8-A738-4E34-BBD2-AC99A1547A2A}" type="presParOf" srcId="{886B2103-BFCE-450E-8CF2-604B52218239}" destId="{FEC229FE-B5A9-4214-80B8-5DFF79F67326}" srcOrd="1" destOrd="0" presId="urn:microsoft.com/office/officeart/2005/8/layout/hProcess11"/>
    <dgm:cxn modelId="{9F3B94BA-B680-411B-AA99-D26CC8D96940}" type="presParOf" srcId="{886B2103-BFCE-450E-8CF2-604B52218239}" destId="{F2F69B29-C61F-47D3-982E-F92DA70D79FD}" srcOrd="2" destOrd="0" presId="urn:microsoft.com/office/officeart/2005/8/layout/hProcess11"/>
    <dgm:cxn modelId="{E394FAC4-564E-40FD-A7DF-A31218143C01}" type="presParOf" srcId="{0A799BA6-F07E-463B-A127-C2D8F9CC40D8}" destId="{0F1DC358-175A-451B-8953-DF645E1BEAFB}" srcOrd="3" destOrd="0" presId="urn:microsoft.com/office/officeart/2005/8/layout/hProcess11"/>
    <dgm:cxn modelId="{C03E0BF3-5C1A-4A5D-89BF-C4AFDCBBB966}" type="presParOf" srcId="{0A799BA6-F07E-463B-A127-C2D8F9CC40D8}" destId="{6651ECAF-28D0-431D-9386-1849387818A3}" srcOrd="4" destOrd="0" presId="urn:microsoft.com/office/officeart/2005/8/layout/hProcess11"/>
    <dgm:cxn modelId="{1B78FBD8-A8BE-48D7-8B23-C06455B2AB2B}" type="presParOf" srcId="{6651ECAF-28D0-431D-9386-1849387818A3}" destId="{1E9B9C26-C916-499C-A007-D64759195CC7}" srcOrd="0" destOrd="0" presId="urn:microsoft.com/office/officeart/2005/8/layout/hProcess11"/>
    <dgm:cxn modelId="{520417BA-92B1-45E0-B3E5-861E5F969AC4}" type="presParOf" srcId="{6651ECAF-28D0-431D-9386-1849387818A3}" destId="{03DE9199-1428-415A-BEF3-AF77AED93ADF}" srcOrd="1" destOrd="0" presId="urn:microsoft.com/office/officeart/2005/8/layout/hProcess11"/>
    <dgm:cxn modelId="{968DBA93-A5C5-4F28-8C2C-30A61586C514}" type="presParOf" srcId="{6651ECAF-28D0-431D-9386-1849387818A3}" destId="{4D58E625-242D-4270-A336-A9978BF40065}" srcOrd="2" destOrd="0" presId="urn:microsoft.com/office/officeart/2005/8/layout/hProcess11"/>
    <dgm:cxn modelId="{B78C8832-A89E-4E18-BC72-FBFB368FEC4C}" type="presParOf" srcId="{0A799BA6-F07E-463B-A127-C2D8F9CC40D8}" destId="{A7A24AD3-A008-4B3D-85D3-370D48F00109}" srcOrd="5" destOrd="0" presId="urn:microsoft.com/office/officeart/2005/8/layout/hProcess11"/>
    <dgm:cxn modelId="{98A8DE84-8DC5-44D9-8A8F-E6330503E2B6}" type="presParOf" srcId="{0A799BA6-F07E-463B-A127-C2D8F9CC40D8}" destId="{78E3F737-2EBD-4643-B8F6-75D63D1E355F}" srcOrd="6" destOrd="0" presId="urn:microsoft.com/office/officeart/2005/8/layout/hProcess11"/>
    <dgm:cxn modelId="{F6FFA791-D657-4B40-A6C6-0058E158765F}" type="presParOf" srcId="{78E3F737-2EBD-4643-B8F6-75D63D1E355F}" destId="{3AB30BD8-8B4C-4E3C-AF05-6F32871ADFAE}" srcOrd="0" destOrd="0" presId="urn:microsoft.com/office/officeart/2005/8/layout/hProcess11"/>
    <dgm:cxn modelId="{E58E55DC-28C4-4FD4-BB43-963229358824}" type="presParOf" srcId="{78E3F737-2EBD-4643-B8F6-75D63D1E355F}" destId="{295DE004-5B54-4873-A393-8B4FF37E77F5}" srcOrd="1" destOrd="0" presId="urn:microsoft.com/office/officeart/2005/8/layout/hProcess11"/>
    <dgm:cxn modelId="{83DA4E33-2C02-4470-82A6-0350F50608F9}" type="presParOf" srcId="{78E3F737-2EBD-4643-B8F6-75D63D1E355F}" destId="{B7CB017B-EAAA-44DC-8E5B-B910B036028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087411-821F-4916-9631-FB5EBE13C7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8F655-13E4-40E3-B79F-482213274668}">
      <dgm:prSet phldrT="[Text]"/>
      <dgm:spPr/>
      <dgm:t>
        <a:bodyPr lIns="91440" tIns="91440" rIns="91440" bIns="91440"/>
        <a:lstStyle/>
        <a:p>
          <a:r>
            <a:rPr lang="en-US" dirty="0"/>
            <a:t>scalability</a:t>
          </a:r>
        </a:p>
      </dgm:t>
    </dgm:pt>
    <dgm:pt modelId="{9FD2E3AF-2DF9-417A-87E8-EBBADBE56E86}" type="parTrans" cxnId="{AF413AF5-A1A6-421B-A029-683A6E082FA2}">
      <dgm:prSet/>
      <dgm:spPr/>
      <dgm:t>
        <a:bodyPr/>
        <a:lstStyle/>
        <a:p>
          <a:endParaRPr lang="en-US"/>
        </a:p>
      </dgm:t>
    </dgm:pt>
    <dgm:pt modelId="{937F428F-22EC-458B-BA41-5CC1C103420B}" type="sibTrans" cxnId="{AF413AF5-A1A6-421B-A029-683A6E082FA2}">
      <dgm:prSet/>
      <dgm:spPr/>
      <dgm:t>
        <a:bodyPr/>
        <a:lstStyle/>
        <a:p>
          <a:endParaRPr lang="en-US"/>
        </a:p>
      </dgm:t>
    </dgm:pt>
    <dgm:pt modelId="{53E8B1E1-B226-4D00-9D2A-A717900ED009}">
      <dgm:prSet phldrT="[Text]"/>
      <dgm:spPr/>
      <dgm:t>
        <a:bodyPr/>
        <a:lstStyle/>
        <a:p>
          <a:r>
            <a:rPr lang="en-US" dirty="0"/>
            <a:t>interoperability</a:t>
          </a:r>
        </a:p>
      </dgm:t>
    </dgm:pt>
    <dgm:pt modelId="{86CD7D07-48C0-4747-9943-100A54153E89}" type="parTrans" cxnId="{B7A06AFB-E875-405A-8040-0E3367EA4D16}">
      <dgm:prSet/>
      <dgm:spPr/>
      <dgm:t>
        <a:bodyPr/>
        <a:lstStyle/>
        <a:p>
          <a:endParaRPr lang="en-US"/>
        </a:p>
      </dgm:t>
    </dgm:pt>
    <dgm:pt modelId="{84C2F1F7-7680-4028-9714-C60B477968CB}" type="sibTrans" cxnId="{B7A06AFB-E875-405A-8040-0E3367EA4D16}">
      <dgm:prSet/>
      <dgm:spPr/>
      <dgm:t>
        <a:bodyPr/>
        <a:lstStyle/>
        <a:p>
          <a:endParaRPr lang="en-US"/>
        </a:p>
      </dgm:t>
    </dgm:pt>
    <dgm:pt modelId="{23D5952E-48F2-42D5-B1D8-D2F35CF19232}">
      <dgm:prSet phldrT="[Text]"/>
      <dgm:spPr/>
      <dgm:t>
        <a:bodyPr/>
        <a:lstStyle/>
        <a:p>
          <a:r>
            <a:rPr lang="en-US" dirty="0"/>
            <a:t>flexibility</a:t>
          </a:r>
        </a:p>
      </dgm:t>
    </dgm:pt>
    <dgm:pt modelId="{73E11C50-B642-4B8C-998F-E59AA4C6F565}" type="parTrans" cxnId="{17DEF55F-61FF-4ACA-A5CF-31F022F67B5F}">
      <dgm:prSet/>
      <dgm:spPr/>
      <dgm:t>
        <a:bodyPr/>
        <a:lstStyle/>
        <a:p>
          <a:endParaRPr lang="en-US"/>
        </a:p>
      </dgm:t>
    </dgm:pt>
    <dgm:pt modelId="{C018A08A-BA9F-4F13-AB9A-E990FE28EC88}" type="sibTrans" cxnId="{17DEF55F-61FF-4ACA-A5CF-31F022F67B5F}">
      <dgm:prSet/>
      <dgm:spPr/>
      <dgm:t>
        <a:bodyPr/>
        <a:lstStyle/>
        <a:p>
          <a:endParaRPr lang="en-US"/>
        </a:p>
      </dgm:t>
    </dgm:pt>
    <dgm:pt modelId="{C0A3502F-21E4-48B2-B99E-4784C6CE66EA}">
      <dgm:prSet phldrT="[Text]"/>
      <dgm:spPr/>
      <dgm:t>
        <a:bodyPr/>
        <a:lstStyle/>
        <a:p>
          <a:r>
            <a:rPr lang="en-US" dirty="0"/>
            <a:t>efficiency</a:t>
          </a:r>
        </a:p>
      </dgm:t>
    </dgm:pt>
    <dgm:pt modelId="{CE7CD27C-D9B7-4171-A7D4-D4F1C2E51747}" type="parTrans" cxnId="{5A5F00F8-DEBE-4CE9-A85F-A07D85226593}">
      <dgm:prSet/>
      <dgm:spPr/>
      <dgm:t>
        <a:bodyPr/>
        <a:lstStyle/>
        <a:p>
          <a:endParaRPr lang="en-US"/>
        </a:p>
      </dgm:t>
    </dgm:pt>
    <dgm:pt modelId="{6F94C0B3-2A32-4132-990D-5F7B52A40937}" type="sibTrans" cxnId="{5A5F00F8-DEBE-4CE9-A85F-A07D85226593}">
      <dgm:prSet/>
      <dgm:spPr/>
      <dgm:t>
        <a:bodyPr/>
        <a:lstStyle/>
        <a:p>
          <a:endParaRPr lang="en-US"/>
        </a:p>
      </dgm:t>
    </dgm:pt>
    <dgm:pt modelId="{CF64BFFD-AA32-4656-9FDD-FC3A290A767B}">
      <dgm:prSet phldrT="[Text]"/>
      <dgm:spPr/>
      <dgm:t>
        <a:bodyPr/>
        <a:lstStyle/>
        <a:p>
          <a:r>
            <a:rPr lang="en-US" dirty="0"/>
            <a:t>enterprise-ready</a:t>
          </a:r>
        </a:p>
      </dgm:t>
    </dgm:pt>
    <dgm:pt modelId="{5D6CBAFB-DE8F-43E3-86A9-3BF1E764376C}" type="parTrans" cxnId="{106A6F44-A68A-4029-B0FE-C375106B8E7F}">
      <dgm:prSet/>
      <dgm:spPr/>
      <dgm:t>
        <a:bodyPr/>
        <a:lstStyle/>
        <a:p>
          <a:endParaRPr lang="en-US"/>
        </a:p>
      </dgm:t>
    </dgm:pt>
    <dgm:pt modelId="{7BC34361-B207-406D-90FC-48F572C3A286}" type="sibTrans" cxnId="{106A6F44-A68A-4029-B0FE-C375106B8E7F}">
      <dgm:prSet/>
      <dgm:spPr/>
      <dgm:t>
        <a:bodyPr/>
        <a:lstStyle/>
        <a:p>
          <a:endParaRPr lang="en-US"/>
        </a:p>
      </dgm:t>
    </dgm:pt>
    <dgm:pt modelId="{5342546A-186D-4723-8208-BDB8A8585394}" type="pres">
      <dgm:prSet presAssocID="{52087411-821F-4916-9631-FB5EBE13C762}" presName="diagram" presStyleCnt="0">
        <dgm:presLayoutVars>
          <dgm:dir/>
          <dgm:resizeHandles val="exact"/>
        </dgm:presLayoutVars>
      </dgm:prSet>
      <dgm:spPr/>
    </dgm:pt>
    <dgm:pt modelId="{3DA3E84E-5E35-47F7-9F44-D178026213A6}" type="pres">
      <dgm:prSet presAssocID="{70F8F655-13E4-40E3-B79F-482213274668}" presName="node" presStyleLbl="node1" presStyleIdx="0" presStyleCnt="5">
        <dgm:presLayoutVars>
          <dgm:bulletEnabled val="1"/>
        </dgm:presLayoutVars>
      </dgm:prSet>
      <dgm:spPr/>
    </dgm:pt>
    <dgm:pt modelId="{700FEE3D-0EF1-414B-962D-89C7B029FDE4}" type="pres">
      <dgm:prSet presAssocID="{937F428F-22EC-458B-BA41-5CC1C103420B}" presName="sibTrans" presStyleCnt="0"/>
      <dgm:spPr/>
    </dgm:pt>
    <dgm:pt modelId="{34FDC5C4-4992-4F3D-AA36-A7AE167E2602}" type="pres">
      <dgm:prSet presAssocID="{53E8B1E1-B226-4D00-9D2A-A717900ED009}" presName="node" presStyleLbl="node1" presStyleIdx="1" presStyleCnt="5">
        <dgm:presLayoutVars>
          <dgm:bulletEnabled val="1"/>
        </dgm:presLayoutVars>
      </dgm:prSet>
      <dgm:spPr/>
    </dgm:pt>
    <dgm:pt modelId="{4D5FE5DE-AA19-4691-8CF7-27397882EC4C}" type="pres">
      <dgm:prSet presAssocID="{84C2F1F7-7680-4028-9714-C60B477968CB}" presName="sibTrans" presStyleCnt="0"/>
      <dgm:spPr/>
    </dgm:pt>
    <dgm:pt modelId="{7C8883E0-1560-4437-9DCA-F0C63C1D137D}" type="pres">
      <dgm:prSet presAssocID="{23D5952E-48F2-42D5-B1D8-D2F35CF19232}" presName="node" presStyleLbl="node1" presStyleIdx="2" presStyleCnt="5">
        <dgm:presLayoutVars>
          <dgm:bulletEnabled val="1"/>
        </dgm:presLayoutVars>
      </dgm:prSet>
      <dgm:spPr/>
    </dgm:pt>
    <dgm:pt modelId="{046587B8-79E3-42D4-8069-465B37A50089}" type="pres">
      <dgm:prSet presAssocID="{C018A08A-BA9F-4F13-AB9A-E990FE28EC88}" presName="sibTrans" presStyleCnt="0"/>
      <dgm:spPr/>
    </dgm:pt>
    <dgm:pt modelId="{9BB60923-B995-49BE-ADD3-69A787272757}" type="pres">
      <dgm:prSet presAssocID="{C0A3502F-21E4-48B2-B99E-4784C6CE66EA}" presName="node" presStyleLbl="node1" presStyleIdx="3" presStyleCnt="5">
        <dgm:presLayoutVars>
          <dgm:bulletEnabled val="1"/>
        </dgm:presLayoutVars>
      </dgm:prSet>
      <dgm:spPr/>
    </dgm:pt>
    <dgm:pt modelId="{A2B4D7AA-E21F-49BA-A1B8-E545CC18E6D1}" type="pres">
      <dgm:prSet presAssocID="{6F94C0B3-2A32-4132-990D-5F7B52A40937}" presName="sibTrans" presStyleCnt="0"/>
      <dgm:spPr/>
    </dgm:pt>
    <dgm:pt modelId="{534014D4-57F3-4E9E-9581-E7BA4419698F}" type="pres">
      <dgm:prSet presAssocID="{CF64BFFD-AA32-4656-9FDD-FC3A290A767B}" presName="node" presStyleLbl="node1" presStyleIdx="4" presStyleCnt="5">
        <dgm:presLayoutVars>
          <dgm:bulletEnabled val="1"/>
        </dgm:presLayoutVars>
      </dgm:prSet>
      <dgm:spPr/>
    </dgm:pt>
  </dgm:ptLst>
  <dgm:cxnLst>
    <dgm:cxn modelId="{EF91FB0E-42AD-450C-94B3-1E8A4ECF0F80}" type="presOf" srcId="{C0A3502F-21E4-48B2-B99E-4784C6CE66EA}" destId="{9BB60923-B995-49BE-ADD3-69A787272757}" srcOrd="0" destOrd="0" presId="urn:microsoft.com/office/officeart/2005/8/layout/default"/>
    <dgm:cxn modelId="{387FF916-E565-4537-9493-F17B2A2CC6B3}" type="presOf" srcId="{CF64BFFD-AA32-4656-9FDD-FC3A290A767B}" destId="{534014D4-57F3-4E9E-9581-E7BA4419698F}" srcOrd="0" destOrd="0" presId="urn:microsoft.com/office/officeart/2005/8/layout/default"/>
    <dgm:cxn modelId="{17DEF55F-61FF-4ACA-A5CF-31F022F67B5F}" srcId="{52087411-821F-4916-9631-FB5EBE13C762}" destId="{23D5952E-48F2-42D5-B1D8-D2F35CF19232}" srcOrd="2" destOrd="0" parTransId="{73E11C50-B642-4B8C-998F-E59AA4C6F565}" sibTransId="{C018A08A-BA9F-4F13-AB9A-E990FE28EC88}"/>
    <dgm:cxn modelId="{6575DF62-E65B-4A93-B392-59D2BEF7A9B9}" type="presOf" srcId="{52087411-821F-4916-9631-FB5EBE13C762}" destId="{5342546A-186D-4723-8208-BDB8A8585394}" srcOrd="0" destOrd="0" presId="urn:microsoft.com/office/officeart/2005/8/layout/default"/>
    <dgm:cxn modelId="{106A6F44-A68A-4029-B0FE-C375106B8E7F}" srcId="{52087411-821F-4916-9631-FB5EBE13C762}" destId="{CF64BFFD-AA32-4656-9FDD-FC3A290A767B}" srcOrd="4" destOrd="0" parTransId="{5D6CBAFB-DE8F-43E3-86A9-3BF1E764376C}" sibTransId="{7BC34361-B207-406D-90FC-48F572C3A286}"/>
    <dgm:cxn modelId="{543DDF55-7DBD-4CD8-912E-BAAD8F2D850D}" type="presOf" srcId="{70F8F655-13E4-40E3-B79F-482213274668}" destId="{3DA3E84E-5E35-47F7-9F44-D178026213A6}" srcOrd="0" destOrd="0" presId="urn:microsoft.com/office/officeart/2005/8/layout/default"/>
    <dgm:cxn modelId="{3514C8A1-3636-4E47-992D-8259C7888797}" type="presOf" srcId="{23D5952E-48F2-42D5-B1D8-D2F35CF19232}" destId="{7C8883E0-1560-4437-9DCA-F0C63C1D137D}" srcOrd="0" destOrd="0" presId="urn:microsoft.com/office/officeart/2005/8/layout/default"/>
    <dgm:cxn modelId="{A4CBD8F3-AA67-4376-B88E-9B354C9D3ECC}" type="presOf" srcId="{53E8B1E1-B226-4D00-9D2A-A717900ED009}" destId="{34FDC5C4-4992-4F3D-AA36-A7AE167E2602}" srcOrd="0" destOrd="0" presId="urn:microsoft.com/office/officeart/2005/8/layout/default"/>
    <dgm:cxn modelId="{AF413AF5-A1A6-421B-A029-683A6E082FA2}" srcId="{52087411-821F-4916-9631-FB5EBE13C762}" destId="{70F8F655-13E4-40E3-B79F-482213274668}" srcOrd="0" destOrd="0" parTransId="{9FD2E3AF-2DF9-417A-87E8-EBBADBE56E86}" sibTransId="{937F428F-22EC-458B-BA41-5CC1C103420B}"/>
    <dgm:cxn modelId="{5A5F00F8-DEBE-4CE9-A85F-A07D85226593}" srcId="{52087411-821F-4916-9631-FB5EBE13C762}" destId="{C0A3502F-21E4-48B2-B99E-4784C6CE66EA}" srcOrd="3" destOrd="0" parTransId="{CE7CD27C-D9B7-4171-A7D4-D4F1C2E51747}" sibTransId="{6F94C0B3-2A32-4132-990D-5F7B52A40937}"/>
    <dgm:cxn modelId="{B7A06AFB-E875-405A-8040-0E3367EA4D16}" srcId="{52087411-821F-4916-9631-FB5EBE13C762}" destId="{53E8B1E1-B226-4D00-9D2A-A717900ED009}" srcOrd="1" destOrd="0" parTransId="{86CD7D07-48C0-4747-9943-100A54153E89}" sibTransId="{84C2F1F7-7680-4028-9714-C60B477968CB}"/>
    <dgm:cxn modelId="{EC1EE961-7209-4CD8-B285-C96FC4128B59}" type="presParOf" srcId="{5342546A-186D-4723-8208-BDB8A8585394}" destId="{3DA3E84E-5E35-47F7-9F44-D178026213A6}" srcOrd="0" destOrd="0" presId="urn:microsoft.com/office/officeart/2005/8/layout/default"/>
    <dgm:cxn modelId="{1BF9AB6D-3393-452D-BCCC-6B1A90E7B476}" type="presParOf" srcId="{5342546A-186D-4723-8208-BDB8A8585394}" destId="{700FEE3D-0EF1-414B-962D-89C7B029FDE4}" srcOrd="1" destOrd="0" presId="urn:microsoft.com/office/officeart/2005/8/layout/default"/>
    <dgm:cxn modelId="{6692496C-6AF2-4DD1-83C0-D27E16132C3C}" type="presParOf" srcId="{5342546A-186D-4723-8208-BDB8A8585394}" destId="{34FDC5C4-4992-4F3D-AA36-A7AE167E2602}" srcOrd="2" destOrd="0" presId="urn:microsoft.com/office/officeart/2005/8/layout/default"/>
    <dgm:cxn modelId="{A2C14827-73A7-4F85-A676-5FB5F062A8ED}" type="presParOf" srcId="{5342546A-186D-4723-8208-BDB8A8585394}" destId="{4D5FE5DE-AA19-4691-8CF7-27397882EC4C}" srcOrd="3" destOrd="0" presId="urn:microsoft.com/office/officeart/2005/8/layout/default"/>
    <dgm:cxn modelId="{0B08E6F6-DF3B-4CDC-8AC1-45C6DD481D26}" type="presParOf" srcId="{5342546A-186D-4723-8208-BDB8A8585394}" destId="{7C8883E0-1560-4437-9DCA-F0C63C1D137D}" srcOrd="4" destOrd="0" presId="urn:microsoft.com/office/officeart/2005/8/layout/default"/>
    <dgm:cxn modelId="{28D723CB-8A5B-4319-B280-9BA7F6CB825C}" type="presParOf" srcId="{5342546A-186D-4723-8208-BDB8A8585394}" destId="{046587B8-79E3-42D4-8069-465B37A50089}" srcOrd="5" destOrd="0" presId="urn:microsoft.com/office/officeart/2005/8/layout/default"/>
    <dgm:cxn modelId="{93F5D58E-1D88-4AE5-8D49-C3459B88CAFE}" type="presParOf" srcId="{5342546A-186D-4723-8208-BDB8A8585394}" destId="{9BB60923-B995-49BE-ADD3-69A787272757}" srcOrd="6" destOrd="0" presId="urn:microsoft.com/office/officeart/2005/8/layout/default"/>
    <dgm:cxn modelId="{771D80EA-42BE-4A8A-B066-D56C475CE3F9}" type="presParOf" srcId="{5342546A-186D-4723-8208-BDB8A8585394}" destId="{A2B4D7AA-E21F-49BA-A1B8-E545CC18E6D1}" srcOrd="7" destOrd="0" presId="urn:microsoft.com/office/officeart/2005/8/layout/default"/>
    <dgm:cxn modelId="{E3AFF69B-FD17-48CB-9BEE-EB6430975D2C}" type="presParOf" srcId="{5342546A-186D-4723-8208-BDB8A8585394}" destId="{534014D4-57F3-4E9E-9581-E7BA441969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AB327-53B2-4865-92CE-72EA87629993}">
      <dsp:nvSpPr>
        <dsp:cNvPr id="0" name=""/>
        <dsp:cNvSpPr/>
      </dsp:nvSpPr>
      <dsp:spPr>
        <a:xfrm>
          <a:off x="3774" y="0"/>
          <a:ext cx="3631360" cy="38086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52963"/>
              </a:solidFill>
            </a:rPr>
            <a:t>NERC EMTWG</a:t>
          </a:r>
          <a:r>
            <a:rPr lang="en-US" sz="2800" kern="1200" dirty="0">
              <a:solidFill>
                <a:srgbClr val="152963"/>
              </a:solidFill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152963"/>
              </a:solidFill>
            </a:rPr>
            <a:t>EMT Modeling Working Group</a:t>
          </a:r>
        </a:p>
      </dsp:txBody>
      <dsp:txXfrm>
        <a:off x="3774" y="0"/>
        <a:ext cx="3631360" cy="1142585"/>
      </dsp:txXfrm>
    </dsp:sp>
    <dsp:sp modelId="{C3C91CC8-7A61-49CD-BE2F-13981D664041}">
      <dsp:nvSpPr>
        <dsp:cNvPr id="0" name=""/>
        <dsp:cNvSpPr/>
      </dsp:nvSpPr>
      <dsp:spPr>
        <a:xfrm>
          <a:off x="366910" y="1142911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Best Practices</a:t>
          </a:r>
        </a:p>
      </dsp:txBody>
      <dsp:txXfrm>
        <a:off x="388825" y="1164826"/>
        <a:ext cx="2861258" cy="704411"/>
      </dsp:txXfrm>
    </dsp:sp>
    <dsp:sp modelId="{5326F0B6-2C74-426F-A9C1-0DFF4F348EAA}">
      <dsp:nvSpPr>
        <dsp:cNvPr id="0" name=""/>
        <dsp:cNvSpPr/>
      </dsp:nvSpPr>
      <dsp:spPr>
        <a:xfrm>
          <a:off x="366910" y="2006266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Guidelines</a:t>
          </a:r>
        </a:p>
      </dsp:txBody>
      <dsp:txXfrm>
        <a:off x="388825" y="2028181"/>
        <a:ext cx="2861258" cy="704411"/>
      </dsp:txXfrm>
    </dsp:sp>
    <dsp:sp modelId="{67357DB2-515E-4295-98F2-C989DCB3C358}">
      <dsp:nvSpPr>
        <dsp:cNvPr id="0" name=""/>
        <dsp:cNvSpPr/>
      </dsp:nvSpPr>
      <dsp:spPr>
        <a:xfrm>
          <a:off x="366910" y="2869621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Outreach</a:t>
          </a:r>
        </a:p>
      </dsp:txBody>
      <dsp:txXfrm>
        <a:off x="388825" y="2891536"/>
        <a:ext cx="2861258" cy="704411"/>
      </dsp:txXfrm>
    </dsp:sp>
    <dsp:sp modelId="{45B52A19-2166-4C5B-B7DA-67BCA6448CD5}">
      <dsp:nvSpPr>
        <dsp:cNvPr id="0" name=""/>
        <dsp:cNvSpPr/>
      </dsp:nvSpPr>
      <dsp:spPr>
        <a:xfrm>
          <a:off x="3911261" y="0"/>
          <a:ext cx="3631360" cy="38086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152963"/>
              </a:solidFill>
            </a:rPr>
            <a:t>ORNL-DOE-NERC- Industry</a:t>
          </a:r>
        </a:p>
      </dsp:txBody>
      <dsp:txXfrm>
        <a:off x="3911261" y="0"/>
        <a:ext cx="3631360" cy="1142585"/>
      </dsp:txXfrm>
    </dsp:sp>
    <dsp:sp modelId="{02877E68-F539-4639-ADBF-210246DCB4E2}">
      <dsp:nvSpPr>
        <dsp:cNvPr id="0" name=""/>
        <dsp:cNvSpPr/>
      </dsp:nvSpPr>
      <dsp:spPr>
        <a:xfrm>
          <a:off x="4270623" y="1142911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Efficiency</a:t>
          </a:r>
        </a:p>
      </dsp:txBody>
      <dsp:txXfrm>
        <a:off x="4292538" y="1164826"/>
        <a:ext cx="2861258" cy="704411"/>
      </dsp:txXfrm>
    </dsp:sp>
    <dsp:sp modelId="{A1FBCF4F-E739-4A32-B6FB-6C2B73092901}">
      <dsp:nvSpPr>
        <dsp:cNvPr id="0" name=""/>
        <dsp:cNvSpPr/>
      </dsp:nvSpPr>
      <dsp:spPr>
        <a:xfrm>
          <a:off x="4270623" y="2006266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Accuracy</a:t>
          </a:r>
        </a:p>
      </dsp:txBody>
      <dsp:txXfrm>
        <a:off x="4292538" y="2028181"/>
        <a:ext cx="2861258" cy="704411"/>
      </dsp:txXfrm>
    </dsp:sp>
    <dsp:sp modelId="{A27EF854-FD9C-47AC-99D7-A15241654670}">
      <dsp:nvSpPr>
        <dsp:cNvPr id="0" name=""/>
        <dsp:cNvSpPr/>
      </dsp:nvSpPr>
      <dsp:spPr>
        <a:xfrm>
          <a:off x="4270623" y="2869621"/>
          <a:ext cx="2905088" cy="74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Expertise</a:t>
          </a:r>
        </a:p>
      </dsp:txBody>
      <dsp:txXfrm>
        <a:off x="4292538" y="2891536"/>
        <a:ext cx="2861258" cy="704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FD62C-717A-47E3-B7B3-0346E17AD565}">
      <dsp:nvSpPr>
        <dsp:cNvPr id="0" name=""/>
        <dsp:cNvSpPr/>
      </dsp:nvSpPr>
      <dsp:spPr>
        <a:xfrm>
          <a:off x="2321" y="84013"/>
          <a:ext cx="2828555" cy="1131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Short</a:t>
          </a:r>
        </a:p>
      </dsp:txBody>
      <dsp:txXfrm>
        <a:off x="568032" y="84013"/>
        <a:ext cx="1697133" cy="1131422"/>
      </dsp:txXfrm>
    </dsp:sp>
    <dsp:sp modelId="{B8F0184D-55B6-4E4E-9A4A-FAD4BA586719}">
      <dsp:nvSpPr>
        <dsp:cNvPr id="0" name=""/>
        <dsp:cNvSpPr/>
      </dsp:nvSpPr>
      <dsp:spPr>
        <a:xfrm>
          <a:off x="2548022" y="84013"/>
          <a:ext cx="2828555" cy="1131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Medium</a:t>
          </a:r>
        </a:p>
      </dsp:txBody>
      <dsp:txXfrm>
        <a:off x="3113733" y="84013"/>
        <a:ext cx="1697133" cy="1131422"/>
      </dsp:txXfrm>
    </dsp:sp>
    <dsp:sp modelId="{9F2DBAD8-B0F1-4113-890D-953547963287}">
      <dsp:nvSpPr>
        <dsp:cNvPr id="0" name=""/>
        <dsp:cNvSpPr/>
      </dsp:nvSpPr>
      <dsp:spPr>
        <a:xfrm>
          <a:off x="5093722" y="84013"/>
          <a:ext cx="2828555" cy="1131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Long-term</a:t>
          </a:r>
        </a:p>
      </dsp:txBody>
      <dsp:txXfrm>
        <a:off x="5659433" y="84013"/>
        <a:ext cx="1697133" cy="1131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D2634-0B13-45BA-A1DB-ED37454724F2}">
      <dsp:nvSpPr>
        <dsp:cNvPr id="0" name=""/>
        <dsp:cNvSpPr/>
      </dsp:nvSpPr>
      <dsp:spPr>
        <a:xfrm>
          <a:off x="0" y="94801"/>
          <a:ext cx="6201104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 dirty="0"/>
            <a:t>Screening Criteria for EMT study</a:t>
          </a:r>
          <a:endParaRPr lang="en-US" sz="3400" kern="1200" dirty="0"/>
        </a:p>
      </dsp:txBody>
      <dsp:txXfrm>
        <a:off x="39809" y="134610"/>
        <a:ext cx="6121486" cy="735872"/>
      </dsp:txXfrm>
    </dsp:sp>
    <dsp:sp modelId="{A2C3D8B3-591E-497A-A62C-0A9C89A08B52}">
      <dsp:nvSpPr>
        <dsp:cNvPr id="0" name=""/>
        <dsp:cNvSpPr/>
      </dsp:nvSpPr>
      <dsp:spPr>
        <a:xfrm>
          <a:off x="0" y="1008212"/>
          <a:ext cx="6201104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baseline="0" dirty="0"/>
            <a:t>Large Load Dynamic Models </a:t>
          </a:r>
          <a:endParaRPr lang="en-US" sz="3400" kern="1200" dirty="0"/>
        </a:p>
      </dsp:txBody>
      <dsp:txXfrm>
        <a:off x="39809" y="1048021"/>
        <a:ext cx="6121486" cy="735872"/>
      </dsp:txXfrm>
    </dsp:sp>
    <dsp:sp modelId="{EC544AC8-0E9A-4521-8E16-00AC48D2D25C}">
      <dsp:nvSpPr>
        <dsp:cNvPr id="0" name=""/>
        <dsp:cNvSpPr/>
      </dsp:nvSpPr>
      <dsp:spPr>
        <a:xfrm>
          <a:off x="0" y="1823702"/>
          <a:ext cx="6201104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8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>
              <a:solidFill>
                <a:srgbClr val="152963"/>
              </a:solidFill>
            </a:rPr>
            <a:t>Model verification report requirements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>
              <a:solidFill>
                <a:srgbClr val="152963"/>
              </a:solidFill>
            </a:rPr>
            <a:t>Model quality requirements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>
              <a:solidFill>
                <a:srgbClr val="152963"/>
              </a:solidFill>
            </a:rPr>
            <a:t>Post-event data sharing and model validation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>
              <a:solidFill>
                <a:srgbClr val="152963"/>
              </a:solidFill>
            </a:rPr>
            <a:t>Model update process</a:t>
          </a:r>
        </a:p>
      </dsp:txBody>
      <dsp:txXfrm>
        <a:off x="0" y="1823702"/>
        <a:ext cx="6201104" cy="2252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00795-C224-4AD9-B9F7-391B503A18E3}">
      <dsp:nvSpPr>
        <dsp:cNvPr id="0" name=""/>
        <dsp:cNvSpPr/>
      </dsp:nvSpPr>
      <dsp:spPr>
        <a:xfrm>
          <a:off x="825" y="796517"/>
          <a:ext cx="3553517" cy="426422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Challenges</a:t>
          </a:r>
        </a:p>
      </dsp:txBody>
      <dsp:txXfrm rot="16200000">
        <a:off x="-1392152" y="2189495"/>
        <a:ext cx="3496660" cy="710703"/>
      </dsp:txXfrm>
    </dsp:sp>
    <dsp:sp modelId="{83AC5581-B1C0-4AB4-A83A-D7DA3DCC3DD9}">
      <dsp:nvSpPr>
        <dsp:cNvPr id="0" name=""/>
        <dsp:cNvSpPr/>
      </dsp:nvSpPr>
      <dsp:spPr>
        <a:xfrm>
          <a:off x="711529" y="796517"/>
          <a:ext cx="2647370" cy="426422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Expertise and Resource Constraints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Complexity of Models and Large System Studies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Keeping up with Technological Changes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Model Data Sharing</a:t>
          </a:r>
        </a:p>
      </dsp:txBody>
      <dsp:txXfrm>
        <a:off x="711529" y="796517"/>
        <a:ext cx="2647370" cy="4264220"/>
      </dsp:txXfrm>
    </dsp:sp>
    <dsp:sp modelId="{A4E277BA-2096-4B76-A5E3-059F626E6C31}">
      <dsp:nvSpPr>
        <dsp:cNvPr id="0" name=""/>
        <dsp:cNvSpPr/>
      </dsp:nvSpPr>
      <dsp:spPr>
        <a:xfrm>
          <a:off x="3678715" y="796517"/>
          <a:ext cx="3553517" cy="426422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Near-term Action</a:t>
          </a:r>
        </a:p>
      </dsp:txBody>
      <dsp:txXfrm rot="16200000">
        <a:off x="2285737" y="2189495"/>
        <a:ext cx="3496660" cy="710703"/>
      </dsp:txXfrm>
    </dsp:sp>
    <dsp:sp modelId="{59CD5A04-8AD5-449D-BF53-D702A1141AD7}">
      <dsp:nvSpPr>
        <dsp:cNvPr id="0" name=""/>
        <dsp:cNvSpPr/>
      </dsp:nvSpPr>
      <dsp:spPr>
        <a:xfrm rot="5400000">
          <a:off x="3383266" y="4184198"/>
          <a:ext cx="626433" cy="5330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31EC4-B3E9-4624-9C6E-33586A9088E3}">
      <dsp:nvSpPr>
        <dsp:cNvPr id="0" name=""/>
        <dsp:cNvSpPr/>
      </dsp:nvSpPr>
      <dsp:spPr>
        <a:xfrm>
          <a:off x="4389419" y="796517"/>
          <a:ext cx="2647370" cy="426422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Broaden Training and Resources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Standardization of EMT Modeling Practices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Investment in Simulation Tools and Infrastructure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Early Model Verification and Coordination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Adaptability</a:t>
          </a:r>
          <a:endParaRPr lang="en-US" sz="2200" kern="1200" dirty="0"/>
        </a:p>
      </dsp:txBody>
      <dsp:txXfrm>
        <a:off x="4389419" y="796517"/>
        <a:ext cx="2647370" cy="4264220"/>
      </dsp:txXfrm>
    </dsp:sp>
    <dsp:sp modelId="{4818009B-269F-4CEA-AD2F-D78F206CA9AD}">
      <dsp:nvSpPr>
        <dsp:cNvPr id="0" name=""/>
        <dsp:cNvSpPr/>
      </dsp:nvSpPr>
      <dsp:spPr>
        <a:xfrm>
          <a:off x="7356606" y="796517"/>
          <a:ext cx="3553517" cy="426422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Long-term Action</a:t>
          </a:r>
        </a:p>
      </dsp:txBody>
      <dsp:txXfrm rot="16200000">
        <a:off x="5963627" y="2189495"/>
        <a:ext cx="3496660" cy="710703"/>
      </dsp:txXfrm>
    </dsp:sp>
    <dsp:sp modelId="{7913126A-1192-4AEF-AC3F-365C70A65596}">
      <dsp:nvSpPr>
        <dsp:cNvPr id="0" name=""/>
        <dsp:cNvSpPr/>
      </dsp:nvSpPr>
      <dsp:spPr>
        <a:xfrm rot="5400000">
          <a:off x="7061156" y="4184198"/>
          <a:ext cx="626433" cy="53302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9A675-5437-4782-B4C2-CF982C9A32C4}">
      <dsp:nvSpPr>
        <dsp:cNvPr id="0" name=""/>
        <dsp:cNvSpPr/>
      </dsp:nvSpPr>
      <dsp:spPr>
        <a:xfrm>
          <a:off x="8067309" y="796517"/>
          <a:ext cx="2647370" cy="426422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Optimize Compatibility Standards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Leverage High-Performance Computing (HPC) Solutions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Advance Automation and Interoperability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Improve </a:t>
          </a:r>
          <a:r>
            <a:rPr lang="en-US" sz="2200" kern="1200"/>
            <a:t>Data Sharing</a:t>
          </a:r>
          <a:endParaRPr lang="en-US" sz="2200" kern="1200" dirty="0"/>
        </a:p>
      </dsp:txBody>
      <dsp:txXfrm>
        <a:off x="8067309" y="796517"/>
        <a:ext cx="2647370" cy="4264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EF7E3-2A89-4396-8846-7F245032CAC5}">
      <dsp:nvSpPr>
        <dsp:cNvPr id="0" name=""/>
        <dsp:cNvSpPr/>
      </dsp:nvSpPr>
      <dsp:spPr>
        <a:xfrm>
          <a:off x="0" y="618008"/>
          <a:ext cx="10429224" cy="82401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52D27-1E81-4476-AECA-7C3BB91020B2}">
      <dsp:nvSpPr>
        <dsp:cNvPr id="0" name=""/>
        <dsp:cNvSpPr/>
      </dsp:nvSpPr>
      <dsp:spPr>
        <a:xfrm>
          <a:off x="4697" y="0"/>
          <a:ext cx="2259495" cy="82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b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2023</a:t>
          </a:r>
        </a:p>
      </dsp:txBody>
      <dsp:txXfrm>
        <a:off x="4697" y="0"/>
        <a:ext cx="2259495" cy="824011"/>
      </dsp:txXfrm>
    </dsp:sp>
    <dsp:sp modelId="{65BDFEFE-46E0-484F-A4CC-52BC396F91E1}">
      <dsp:nvSpPr>
        <dsp:cNvPr id="0" name=""/>
        <dsp:cNvSpPr/>
      </dsp:nvSpPr>
      <dsp:spPr>
        <a:xfrm>
          <a:off x="1031444" y="927012"/>
          <a:ext cx="206002" cy="20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DA683-7F26-4C18-9FD4-B12B7483C110}">
      <dsp:nvSpPr>
        <dsp:cNvPr id="0" name=""/>
        <dsp:cNvSpPr/>
      </dsp:nvSpPr>
      <dsp:spPr>
        <a:xfrm>
          <a:off x="2377168" y="1236016"/>
          <a:ext cx="2259495" cy="82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2024</a:t>
          </a:r>
        </a:p>
      </dsp:txBody>
      <dsp:txXfrm>
        <a:off x="2377168" y="1236016"/>
        <a:ext cx="2259495" cy="824011"/>
      </dsp:txXfrm>
    </dsp:sp>
    <dsp:sp modelId="{FEC229FE-B5A9-4214-80B8-5DFF79F67326}">
      <dsp:nvSpPr>
        <dsp:cNvPr id="0" name=""/>
        <dsp:cNvSpPr/>
      </dsp:nvSpPr>
      <dsp:spPr>
        <a:xfrm>
          <a:off x="3403914" y="927012"/>
          <a:ext cx="206002" cy="20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B9C26-C916-499C-A007-D64759195CC7}">
      <dsp:nvSpPr>
        <dsp:cNvPr id="0" name=""/>
        <dsp:cNvSpPr/>
      </dsp:nvSpPr>
      <dsp:spPr>
        <a:xfrm>
          <a:off x="4749638" y="0"/>
          <a:ext cx="2259495" cy="82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b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2025</a:t>
          </a:r>
        </a:p>
      </dsp:txBody>
      <dsp:txXfrm>
        <a:off x="4749638" y="0"/>
        <a:ext cx="2259495" cy="824011"/>
      </dsp:txXfrm>
    </dsp:sp>
    <dsp:sp modelId="{03DE9199-1428-415A-BEF3-AF77AED93ADF}">
      <dsp:nvSpPr>
        <dsp:cNvPr id="0" name=""/>
        <dsp:cNvSpPr/>
      </dsp:nvSpPr>
      <dsp:spPr>
        <a:xfrm>
          <a:off x="5776385" y="927012"/>
          <a:ext cx="206002" cy="20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30BD8-8B4C-4E3C-AF05-6F32871ADFAE}">
      <dsp:nvSpPr>
        <dsp:cNvPr id="0" name=""/>
        <dsp:cNvSpPr/>
      </dsp:nvSpPr>
      <dsp:spPr>
        <a:xfrm>
          <a:off x="7122109" y="1236016"/>
          <a:ext cx="2259495" cy="82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2026</a:t>
          </a:r>
        </a:p>
      </dsp:txBody>
      <dsp:txXfrm>
        <a:off x="7122109" y="1236016"/>
        <a:ext cx="2259495" cy="824011"/>
      </dsp:txXfrm>
    </dsp:sp>
    <dsp:sp modelId="{295DE004-5B54-4873-A393-8B4FF37E77F5}">
      <dsp:nvSpPr>
        <dsp:cNvPr id="0" name=""/>
        <dsp:cNvSpPr/>
      </dsp:nvSpPr>
      <dsp:spPr>
        <a:xfrm>
          <a:off x="8148855" y="927012"/>
          <a:ext cx="206002" cy="20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3E84E-5E35-47F7-9F44-D178026213A6}">
      <dsp:nvSpPr>
        <dsp:cNvPr id="0" name=""/>
        <dsp:cNvSpPr/>
      </dsp:nvSpPr>
      <dsp:spPr>
        <a:xfrm>
          <a:off x="0" y="210376"/>
          <a:ext cx="2954734" cy="1772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scalability</a:t>
          </a:r>
        </a:p>
      </dsp:txBody>
      <dsp:txXfrm>
        <a:off x="0" y="210376"/>
        <a:ext cx="2954734" cy="1772840"/>
      </dsp:txXfrm>
    </dsp:sp>
    <dsp:sp modelId="{34FDC5C4-4992-4F3D-AA36-A7AE167E2602}">
      <dsp:nvSpPr>
        <dsp:cNvPr id="0" name=""/>
        <dsp:cNvSpPr/>
      </dsp:nvSpPr>
      <dsp:spPr>
        <a:xfrm>
          <a:off x="3250207" y="210376"/>
          <a:ext cx="2954734" cy="1772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interoperability</a:t>
          </a:r>
        </a:p>
      </dsp:txBody>
      <dsp:txXfrm>
        <a:off x="3250207" y="210376"/>
        <a:ext cx="2954734" cy="1772840"/>
      </dsp:txXfrm>
    </dsp:sp>
    <dsp:sp modelId="{7C8883E0-1560-4437-9DCA-F0C63C1D137D}">
      <dsp:nvSpPr>
        <dsp:cNvPr id="0" name=""/>
        <dsp:cNvSpPr/>
      </dsp:nvSpPr>
      <dsp:spPr>
        <a:xfrm>
          <a:off x="6500415" y="210376"/>
          <a:ext cx="2954734" cy="1772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flexibility</a:t>
          </a:r>
        </a:p>
      </dsp:txBody>
      <dsp:txXfrm>
        <a:off x="6500415" y="210376"/>
        <a:ext cx="2954734" cy="1772840"/>
      </dsp:txXfrm>
    </dsp:sp>
    <dsp:sp modelId="{9BB60923-B995-49BE-ADD3-69A787272757}">
      <dsp:nvSpPr>
        <dsp:cNvPr id="0" name=""/>
        <dsp:cNvSpPr/>
      </dsp:nvSpPr>
      <dsp:spPr>
        <a:xfrm>
          <a:off x="1625103" y="2278690"/>
          <a:ext cx="2954734" cy="1772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efficiency</a:t>
          </a:r>
        </a:p>
      </dsp:txBody>
      <dsp:txXfrm>
        <a:off x="1625103" y="2278690"/>
        <a:ext cx="2954734" cy="1772840"/>
      </dsp:txXfrm>
    </dsp:sp>
    <dsp:sp modelId="{534014D4-57F3-4E9E-9581-E7BA4419698F}">
      <dsp:nvSpPr>
        <dsp:cNvPr id="0" name=""/>
        <dsp:cNvSpPr/>
      </dsp:nvSpPr>
      <dsp:spPr>
        <a:xfrm>
          <a:off x="4875311" y="2278690"/>
          <a:ext cx="2954734" cy="1772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enterprise-ready</a:t>
          </a:r>
        </a:p>
      </dsp:txBody>
      <dsp:txXfrm>
        <a:off x="4875311" y="2278690"/>
        <a:ext cx="2954734" cy="177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B8DBD-8DB7-E4DE-6964-9434D98B29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FF67B-3C66-49A3-EC13-231AC1EAC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4885F-282F-CC4D-AF51-D3261B51C6AA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6ABFB-12D9-5426-8FD4-AE6883E0C0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2D447-9418-C0E2-0FB7-7E3393BD39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79A94-0942-8445-A2EE-9776A02F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5BE8B-7FC3-E841-99B4-AC5ABD2D9E0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96B03-05C8-D94C-B200-CFC300687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738B3-B01F-E1D1-062A-AAFCF31A9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8475C-2CEF-71C9-5F22-733ACAAB1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D11020-9162-7B76-30C3-D5BB8C846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6FCFE-206B-5F8C-0E61-D463C5EEE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8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0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05DA8-1F01-0A31-D811-4852FC95C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C4DFD-CC76-6A79-781A-21A44980D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2B7C1A-C4D1-F989-3AA8-98478CB0F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822E9-D8F4-65F4-9A36-E55D44E56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4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3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9AFBB-1E38-268B-C826-764B70413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3F580-B88B-7256-CCF3-667E0CEBA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3E9B9-B5BC-F685-2782-564C04BFA6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F200D-4F5B-F829-EC2B-077710039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5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89DBA-54F0-7760-0A4E-E4F6B3B1D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A2D243-A4C6-6EC2-3A70-B68D859B7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9A8648-CF0C-04E3-7BC5-95C763BBB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C7C67-02BD-135B-038C-E495EFE51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96B03-05C8-D94C-B200-CFC3006872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5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6DEC08-16A4-6BC9-2A10-8221F3DED7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0140" y="5265385"/>
            <a:ext cx="9934659" cy="6349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b="0" dirty="0"/>
              <a:t>Presenter Title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9FCB3-8CB4-F47A-E0F4-E789EB990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140" y="1212582"/>
            <a:ext cx="9934660" cy="2387600"/>
          </a:xfrm>
        </p:spPr>
        <p:txBody>
          <a:bodyPr anchor="b">
            <a:normAutofit/>
          </a:bodyPr>
          <a:lstStyle>
            <a:lvl1pPr algn="l">
              <a:defRPr sz="5400" b="1"/>
            </a:lvl1pPr>
          </a:lstStyle>
          <a:p>
            <a:r>
              <a:rPr lang="en-US" dirty="0"/>
              <a:t>Presentation Title Here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3A732-A357-9786-66A7-9C6C6D300A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0140" y="3712135"/>
            <a:ext cx="9934659" cy="965374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 Lorem Ipsum</a:t>
            </a:r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573CDF2B-D8BF-ED65-2629-5D1B3FE54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0074" y="388100"/>
            <a:ext cx="1199141" cy="26780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EAF59E-13D8-73C5-453C-3C554C566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140" y="671010"/>
            <a:ext cx="4551363" cy="420687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YEAR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F6E62-E5C2-2DE6-F26C-D74F1EC75374}"/>
              </a:ext>
            </a:extLst>
          </p:cNvPr>
          <p:cNvSpPr/>
          <p:nvPr userDrawn="1"/>
        </p:nvSpPr>
        <p:spPr>
          <a:xfrm>
            <a:off x="460812" y="0"/>
            <a:ext cx="837488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9FFE6-85BC-209E-0C3F-F82822AF7AFC}"/>
              </a:ext>
            </a:extLst>
          </p:cNvPr>
          <p:cNvSpPr txBox="1"/>
          <p:nvPr userDrawn="1"/>
        </p:nvSpPr>
        <p:spPr>
          <a:xfrm rot="16200000">
            <a:off x="-3177040" y="3558246"/>
            <a:ext cx="685800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i="0" spc="28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 | RESILIENCE | SECURITY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C6ACA3-BED8-F458-D2C0-4B563F99D64E}"/>
              </a:ext>
            </a:extLst>
          </p:cNvPr>
          <p:cNvSpPr txBox="1"/>
          <p:nvPr userDrawn="1"/>
        </p:nvSpPr>
        <p:spPr>
          <a:xfrm rot="16200000">
            <a:off x="-2549445" y="3469377"/>
            <a:ext cx="685800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/>
            <a:r>
              <a:rPr lang="en-US" sz="1100" b="1" i="0" spc="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POWERING TODAY. </a:t>
            </a:r>
            <a:r>
              <a:rPr lang="en-US" sz="1100" b="1" i="0" spc="18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PROTECTING</a:t>
            </a:r>
            <a:r>
              <a:rPr lang="en-US" sz="1100" b="1" i="0" spc="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1" i="0" spc="19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TOMORROW</a:t>
            </a:r>
            <a:r>
              <a:rPr lang="en-US" sz="1100" b="1" i="0" spc="19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94E879-F1B3-B4B4-1F43-411E3E388C74}"/>
              </a:ext>
            </a:extLst>
          </p:cNvPr>
          <p:cNvCxnSpPr>
            <a:cxnSpLocks/>
          </p:cNvCxnSpPr>
          <p:nvPr userDrawn="1"/>
        </p:nvCxnSpPr>
        <p:spPr>
          <a:xfrm>
            <a:off x="1905712" y="5067656"/>
            <a:ext cx="9826411" cy="0"/>
          </a:xfrm>
          <a:prstGeom prst="line">
            <a:avLst/>
          </a:prstGeom>
          <a:ln>
            <a:solidFill>
              <a:srgbClr val="C7C7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86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357D-40EE-F175-C90B-DD0BD404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466" y="1191487"/>
            <a:ext cx="6172200" cy="487362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/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13322-AB38-EE1C-2B1A-53C2AE0F1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777" y="1191486"/>
            <a:ext cx="3932237" cy="487362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1738C0-9F82-4755-DAF4-913F528B2B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86E1C0-25DD-BA5F-D008-D48E2C7F1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C1DEA-9B41-2B25-8C69-6824008F35A4}"/>
              </a:ext>
            </a:extLst>
          </p:cNvPr>
          <p:cNvSpPr txBox="1"/>
          <p:nvPr userDrawn="1"/>
        </p:nvSpPr>
        <p:spPr>
          <a:xfrm>
            <a:off x="2168769" y="21922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54C102-9566-FB2F-9172-4BE6E20D3CDA}"/>
              </a:ext>
            </a:extLst>
          </p:cNvPr>
          <p:cNvCxnSpPr>
            <a:cxnSpLocks/>
          </p:cNvCxnSpPr>
          <p:nvPr userDrawn="1"/>
        </p:nvCxnSpPr>
        <p:spPr>
          <a:xfrm>
            <a:off x="1184889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9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707C9-F9C4-C86C-E9FB-EF7BDCD85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6740" y="1187321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6B4E353-0FFC-CA7F-E58A-8739ECE939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86892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26F4B-F761-120F-CE57-8FD56CB78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777" y="1187321"/>
            <a:ext cx="3932237" cy="48736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AA73CD-9B47-6303-9FAE-AFFF5E039B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6212CA-7F29-AB34-419A-2A42F3B78B2B}"/>
              </a:ext>
            </a:extLst>
          </p:cNvPr>
          <p:cNvCxnSpPr>
            <a:cxnSpLocks/>
          </p:cNvCxnSpPr>
          <p:nvPr userDrawn="1"/>
        </p:nvCxnSpPr>
        <p:spPr>
          <a:xfrm>
            <a:off x="1184888" y="851824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92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Fina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9F12C1-3863-3F61-7E13-34438BDE0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14" y="-907517"/>
            <a:ext cx="12870102" cy="84574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78754F-A3E8-1973-3C5B-F42644EEA2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74223" y="2797845"/>
            <a:ext cx="3969745" cy="1233734"/>
            <a:chOff x="1311619" y="2294049"/>
            <a:chExt cx="4373595" cy="1359244"/>
          </a:xfrm>
        </p:grpSpPr>
        <p:pic>
          <p:nvPicPr>
            <p:cNvPr id="8" name="Picture 7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7B1AF86E-C741-DB32-A634-A428E5C5B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11619" y="2607276"/>
              <a:ext cx="3679418" cy="82172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F513E9-F3C2-C745-698D-F8DA32CE607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5685214" y="2294049"/>
              <a:ext cx="0" cy="1359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83631-F98A-E90C-3A65-F1B6F6EDB0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40338" y="2943225"/>
            <a:ext cx="6494462" cy="884238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9CDDF-965E-EE94-7A36-ACA3023C4F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1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esentation Final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3D81EA-23FE-F03B-BCB4-033D94077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0905"/>
          <a:stretch>
            <a:fillRect/>
          </a:stretch>
        </p:blipFill>
        <p:spPr>
          <a:xfrm>
            <a:off x="533400" y="0"/>
            <a:ext cx="12206414" cy="723828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78754F-A3E8-1973-3C5B-F42644EEA2C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74223" y="2797845"/>
            <a:ext cx="3969745" cy="1233734"/>
            <a:chOff x="1311619" y="2294049"/>
            <a:chExt cx="4373595" cy="1359244"/>
          </a:xfrm>
        </p:grpSpPr>
        <p:pic>
          <p:nvPicPr>
            <p:cNvPr id="8" name="Picture 7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7B1AF86E-C741-DB32-A634-A428E5C5BA9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11619" y="2607276"/>
              <a:ext cx="3679418" cy="821724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F513E9-F3C2-C745-698D-F8DA32CE607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5685214" y="2294049"/>
              <a:ext cx="0" cy="1359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469CDDF-965E-EE94-7A36-ACA3023C4F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A4720-F1EB-33B4-223C-7AAE76239D08}"/>
              </a:ext>
            </a:extLst>
          </p:cNvPr>
          <p:cNvSpPr txBox="1"/>
          <p:nvPr userDrawn="1"/>
        </p:nvSpPr>
        <p:spPr>
          <a:xfrm>
            <a:off x="5377369" y="2967335"/>
            <a:ext cx="6065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83356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D122ECC-03A5-F9A0-AD1C-C99C859864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6522" y="1186746"/>
            <a:ext cx="10612144" cy="4443412"/>
          </a:xfr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Clr>
                <a:schemeClr val="tx2"/>
              </a:buClr>
              <a:buFont typeface="+mj-lt"/>
              <a:buAutoNum type="arabicPeriod"/>
              <a:defRPr sz="2400" b="0"/>
            </a:lvl1pPr>
            <a:lvl2pPr marL="685800" indent="-342900">
              <a:buFont typeface="+mj-lt"/>
              <a:buAutoNum type="alphaLcPeriod"/>
              <a:defRPr/>
            </a:lvl2pPr>
            <a:lvl3pPr marL="914400" indent="-228600">
              <a:buFont typeface="+mj-lt"/>
              <a:buAutoNum type="romanLcPeriod"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EFC477-8178-7D01-1530-8F61ABC71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051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7D3A3-C53A-264C-C243-4EF891BB81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0052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81236-0790-B8A9-BC7C-A989C02DA15F}"/>
              </a:ext>
            </a:extLst>
          </p:cNvPr>
          <p:cNvCxnSpPr>
            <a:cxnSpLocks/>
          </p:cNvCxnSpPr>
          <p:nvPr userDrawn="1"/>
        </p:nvCxnSpPr>
        <p:spPr>
          <a:xfrm>
            <a:off x="1193434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1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D122ECC-03A5-F9A0-AD1C-C99C859864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6522" y="1186746"/>
            <a:ext cx="10612144" cy="444341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400" b="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/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/>
            </a:lvl4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EFC477-8178-7D01-1530-8F61ABC71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051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7D3A3-C53A-264C-C243-4EF891BB81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0052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981236-0790-B8A9-BC7C-A989C02DA15F}"/>
              </a:ext>
            </a:extLst>
          </p:cNvPr>
          <p:cNvCxnSpPr>
            <a:cxnSpLocks/>
          </p:cNvCxnSpPr>
          <p:nvPr userDrawn="1"/>
        </p:nvCxnSpPr>
        <p:spPr>
          <a:xfrm>
            <a:off x="1193434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7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3B2978-5338-22FE-AA83-9AC074B149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DB80E3-3C67-7448-F00E-8F145CA6F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B90D0E-9C90-EB4C-147E-D2D9A35CF0BB}"/>
              </a:ext>
            </a:extLst>
          </p:cNvPr>
          <p:cNvCxnSpPr>
            <a:cxnSpLocks/>
          </p:cNvCxnSpPr>
          <p:nvPr userDrawn="1"/>
        </p:nvCxnSpPr>
        <p:spPr>
          <a:xfrm>
            <a:off x="1152130" y="85413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E9B8D-C1B7-FDDC-AA59-94A20D049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6777" y="1187321"/>
            <a:ext cx="10820573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3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Divider Slide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9777FE-9D23-8E20-1A04-2A5EEF180F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2537" y="1854970"/>
            <a:ext cx="9691192" cy="1925297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Divider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D91E92A-A0F5-A6F4-14A6-BFFB515175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2537" y="3989326"/>
            <a:ext cx="9144000" cy="7386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64738B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 Lorem Ipsum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6AACE08-B696-E1E1-4A20-B99D43231D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600326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51B9-0892-904D-4633-3281B1DF3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E0D7-D036-377D-9D6C-D7EB370A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777" y="1203903"/>
            <a:ext cx="5181600" cy="449351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b="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 b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702B-82BA-CAC9-9C8A-7D62E917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7066" y="1203903"/>
            <a:ext cx="5181600" cy="449351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b="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A31C4B-2AB2-7591-BE44-44BBA9419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4EA307-B21E-0240-67C5-37FED3E3CD1B}"/>
              </a:ext>
            </a:extLst>
          </p:cNvPr>
          <p:cNvCxnSpPr>
            <a:cxnSpLocks/>
          </p:cNvCxnSpPr>
          <p:nvPr userDrawn="1"/>
        </p:nvCxnSpPr>
        <p:spPr>
          <a:xfrm>
            <a:off x="1142160" y="860370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32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49F98-5062-03C1-60A6-238F68442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777" y="1191374"/>
            <a:ext cx="5040223" cy="572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629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A47AA-BBB2-9D59-A776-91A877A0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6777" y="2015286"/>
            <a:ext cx="5040223" cy="368458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i="0"/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i="0"/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i="0"/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i="0"/>
            </a:lvl4pPr>
            <a:lvl5pPr>
              <a:defRPr sz="2400" i="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164B9-9723-4AAE-764D-6FD3690AE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9141" y="1191374"/>
            <a:ext cx="5287108" cy="572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629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E0895-3B52-0E0C-2627-68BD59221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9141" y="2015286"/>
            <a:ext cx="5287108" cy="368458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738B"/>
              </a:buClr>
              <a:buSzTx/>
              <a:buFont typeface="Wingdings" panose="05000000000000000000" pitchFamily="2" charset="2"/>
              <a:buChar char="§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2pPr>
            <a:lvl3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ourier New" panose="02070309020205020404" pitchFamily="49" charset="0"/>
              <a:buChar char="o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3pPr>
            <a:lvl4pPr marL="914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2964"/>
              </a:buClr>
              <a:buSzTx/>
              <a:buFont typeface="Calibri" panose="020F0502020204030204" pitchFamily="34" charset="0"/>
              <a:buChar char="−"/>
              <a:tabLst/>
              <a:defRPr sz="2000" i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400" i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29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5296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31E33B-2F87-6C44-7C9A-ABA19ED26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71FADA9-2613-933A-A863-F317C6D467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B2F0C8-18E0-DA46-074E-87CED93947F2}"/>
              </a:ext>
            </a:extLst>
          </p:cNvPr>
          <p:cNvCxnSpPr>
            <a:cxnSpLocks/>
          </p:cNvCxnSpPr>
          <p:nvPr userDrawn="1"/>
        </p:nvCxnSpPr>
        <p:spPr>
          <a:xfrm>
            <a:off x="1184889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52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E73ACDB-A5DA-B923-CD69-CFC9C3FE93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70EE9B-A590-5033-6891-0DCF8B8779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275433"/>
            <a:ext cx="8965096" cy="5729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20A3162-D061-623E-EDA3-BE4B1BC02A14}"/>
              </a:ext>
            </a:extLst>
          </p:cNvPr>
          <p:cNvCxnSpPr>
            <a:cxnSpLocks/>
          </p:cNvCxnSpPr>
          <p:nvPr userDrawn="1"/>
        </p:nvCxnSpPr>
        <p:spPr>
          <a:xfrm>
            <a:off x="1150706" y="848345"/>
            <a:ext cx="106852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2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9DB7C8A-B514-0CF1-7849-46D36DA709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597166" y="6352669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73619-432A-A25A-82D5-ECE64EB3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72" y="275433"/>
            <a:ext cx="8965096" cy="57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F75FF-8551-15CD-5370-39E3C7541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823" y="1220173"/>
            <a:ext cx="10742843" cy="495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6" name="Picture 15" descr="A blue and black logo&#10;&#10;AI-generated content may be incorrect.">
            <a:extLst>
              <a:ext uri="{FF2B5EF4-FFF2-40B4-BE49-F238E27FC236}">
                <a16:creationId xmlns:a16="http://schemas.microsoft.com/office/drawing/2014/main" id="{DF44AC0B-97A1-6FB7-F6D3-C5EA4637812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9715" y="350418"/>
            <a:ext cx="1199141" cy="2678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E0409A-3BD8-1E36-96B6-DE8F3690348F}"/>
              </a:ext>
            </a:extLst>
          </p:cNvPr>
          <p:cNvSpPr/>
          <p:nvPr userDrawn="1"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58000">
                <a:schemeClr val="accent6"/>
              </a:gs>
              <a:gs pos="0">
                <a:schemeClr val="accent3"/>
              </a:gs>
              <a:gs pos="92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36FE3FC-82CE-D5FD-A77E-FF20584464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600326" y="6346867"/>
            <a:ext cx="3138614" cy="2515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FEFD0FE-4A4D-EB4D-A746-98DB06CBE4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86EE3-145B-053D-D3C9-4678F948B96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814756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 dirty="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Limited Disclosure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840329-A63A-BD04-53BB-702D88624D43}"/>
              </a:ext>
            </a:extLst>
          </p:cNvPr>
          <p:cNvCxnSpPr>
            <a:cxnSpLocks/>
          </p:cNvCxnSpPr>
          <p:nvPr userDrawn="1"/>
        </p:nvCxnSpPr>
        <p:spPr>
          <a:xfrm>
            <a:off x="1145136" y="848345"/>
            <a:ext cx="10723720" cy="0"/>
          </a:xfrm>
          <a:prstGeom prst="line">
            <a:avLst/>
          </a:prstGeom>
          <a:ln w="1016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9" r:id="rId9"/>
    <p:sldLayoutId id="2147483656" r:id="rId10"/>
    <p:sldLayoutId id="2147483657" r:id="rId11"/>
    <p:sldLayoutId id="2147483662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629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52964"/>
        </a:buClr>
        <a:buFont typeface="Arial" panose="020B0604020202020204" pitchFamily="34" charset="0"/>
        <a:buChar char="•"/>
        <a:defRPr sz="24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52964"/>
        </a:buClr>
        <a:buFont typeface="Courier New" panose="02070309020205020404" pitchFamily="49" charset="0"/>
        <a:buChar char="o"/>
        <a:defRPr sz="18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52964"/>
        </a:buClr>
        <a:buFont typeface="Calibri" panose="020F0502020204030204" pitchFamily="34" charset="0"/>
        <a:buChar char="−"/>
        <a:defRPr sz="1600" b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1400" b="0" kern="1200">
          <a:solidFill>
            <a:schemeClr val="accent1">
              <a:lumMod val="50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44" userDrawn="1">
          <p15:clr>
            <a:srgbClr val="F26B43"/>
          </p15:clr>
        </p15:guide>
        <p15:guide id="2" pos="7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53DB4A-2FC2-28C0-E701-7C2F4D7CF3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4143" y="5173910"/>
            <a:ext cx="9934659" cy="1216021"/>
          </a:xfrm>
        </p:spPr>
        <p:txBody>
          <a:bodyPr/>
          <a:lstStyle/>
          <a:p>
            <a:r>
              <a:rPr lang="en-US" b="0" dirty="0"/>
              <a:t>Aung Thant</a:t>
            </a:r>
          </a:p>
          <a:p>
            <a:r>
              <a:rPr lang="en-US" b="0" dirty="0"/>
              <a:t>Principal Engineer</a:t>
            </a:r>
          </a:p>
          <a:p>
            <a:endParaRPr lang="en-US" b="0" dirty="0"/>
          </a:p>
          <a:p>
            <a:r>
              <a:rPr lang="en-US" b="0" dirty="0"/>
              <a:t>March 10, 2026</a:t>
            </a:r>
          </a:p>
          <a:p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6B6FD-3C94-C58F-16AA-FB9B1B3D6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141" y="1101486"/>
            <a:ext cx="9934660" cy="2387600"/>
          </a:xfrm>
        </p:spPr>
        <p:txBody>
          <a:bodyPr/>
          <a:lstStyle/>
          <a:p>
            <a:r>
              <a:rPr lang="en-US" dirty="0"/>
              <a:t>North American EMT Modeling Challenges and Opportunities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EAB5035-2E1B-CE94-8AF8-7FBB07158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509" y="3429000"/>
            <a:ext cx="9934659" cy="965374"/>
          </a:xfrm>
        </p:spPr>
        <p:txBody>
          <a:bodyPr/>
          <a:lstStyle/>
          <a:p>
            <a:r>
              <a:rPr lang="en-US" b="1" dirty="0"/>
              <a:t>EMT Webinar Series</a:t>
            </a:r>
          </a:p>
        </p:txBody>
      </p:sp>
    </p:spTree>
    <p:extLst>
      <p:ext uri="{BB962C8B-B14F-4D97-AF65-F5344CB8AC3E}">
        <p14:creationId xmlns:p14="http://schemas.microsoft.com/office/powerpoint/2010/main" val="150945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6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4C071-B74A-605D-FFAE-8EC4AE9EE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26BB91-164A-6C7A-66FE-905E2CA8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NERC-Industry Collaboration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2B51E-6B73-78BD-27DA-6D2D8665D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8993" y="6339448"/>
            <a:ext cx="3138614" cy="251575"/>
          </a:xfrm>
        </p:spPr>
        <p:txBody>
          <a:bodyPr/>
          <a:lstStyle/>
          <a:p>
            <a:fld id="{6FEFD0FE-4A4D-EB4D-A746-98DB06CBE4E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B92FE4B-C9A9-01A9-9877-A87B8D2B4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429120"/>
              </p:ext>
            </p:extLst>
          </p:nvPr>
        </p:nvGraphicFramePr>
        <p:xfrm>
          <a:off x="2515678" y="2634222"/>
          <a:ext cx="7542622" cy="380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3A50B75-6C28-72D2-A292-04AE523FE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68331"/>
              </p:ext>
            </p:extLst>
          </p:nvPr>
        </p:nvGraphicFramePr>
        <p:xfrm>
          <a:off x="2133700" y="1091559"/>
          <a:ext cx="7924600" cy="129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6691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9FBCD3-F7FC-3889-2B79-601BDF639F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6522" y="1186746"/>
            <a:ext cx="10612144" cy="5264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Support industry adoption of EMT Modeling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Repository of resources – reading list, tutorials, technical presentations</a:t>
            </a:r>
          </a:p>
          <a:p>
            <a:r>
              <a:rPr lang="en-US" dirty="0"/>
              <a:t>Recent work:</a:t>
            </a:r>
          </a:p>
          <a:p>
            <a:pPr lvl="1"/>
            <a:r>
              <a:rPr lang="en-US" dirty="0"/>
              <a:t>White Paper: EMT Modeling Adoption for Interconnection and Planning Studies – Industry Survey</a:t>
            </a:r>
          </a:p>
          <a:p>
            <a:pPr lvl="1"/>
            <a:r>
              <a:rPr lang="en-US" dirty="0"/>
              <a:t>White Paper: EMT Analysis in Operations</a:t>
            </a:r>
          </a:p>
          <a:p>
            <a:r>
              <a:rPr lang="en-US" dirty="0"/>
              <a:t>On-going work:</a:t>
            </a:r>
          </a:p>
          <a:p>
            <a:pPr lvl="1"/>
            <a:r>
              <a:rPr lang="en-US" dirty="0"/>
              <a:t>Benchmarking IBR Aggregate Plant Models</a:t>
            </a:r>
          </a:p>
          <a:p>
            <a:pPr lvl="1"/>
            <a:r>
              <a:rPr lang="en-US" dirty="0"/>
              <a:t>Uniform IBR Plant Model and Testing</a:t>
            </a:r>
          </a:p>
          <a:p>
            <a:pPr lvl="1"/>
            <a:r>
              <a:rPr lang="en-US" dirty="0"/>
              <a:t>Model portability and interoperability </a:t>
            </a:r>
          </a:p>
          <a:p>
            <a:pPr lvl="1"/>
            <a:r>
              <a:rPr lang="en-US" dirty="0"/>
              <a:t>EMT Modeling Consideration to Study Large Load Impact on BPS Reliability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C762E-377B-A288-CE17-0618F73F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EMT Modeling Working Group (EMTWG)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E9773-8A2E-7F49-AEC9-DF3799FB1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924E-6038-97AE-C9CC-911A66EDA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42A3C-2ADF-D5D9-A593-B8AEAEF8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Guidelines on EMT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FF6C1-B8F6-3BC5-9880-9401AE7B7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49C306-C7BB-04B7-C700-2982D917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209341"/>
            <a:ext cx="3871668" cy="5005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4FFE7-C4AC-9D01-12BC-4BB6D3325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217" y="1209341"/>
            <a:ext cx="3871669" cy="5027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68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84BAF9-ED85-03D4-5B9D-33DB2ED4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Staged Approach to EMT Modeling Adoption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C58E9-7657-E6E3-9035-537682F07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reeform 33">
            <a:extLst>
              <a:ext uri="{FF2B5EF4-FFF2-40B4-BE49-F238E27FC236}">
                <a16:creationId xmlns:a16="http://schemas.microsoft.com/office/drawing/2014/main" id="{A732C5EE-4D8B-5121-E5DD-6043487AABBC}"/>
              </a:ext>
            </a:extLst>
          </p:cNvPr>
          <p:cNvSpPr/>
          <p:nvPr/>
        </p:nvSpPr>
        <p:spPr>
          <a:xfrm>
            <a:off x="1439565" y="3124558"/>
            <a:ext cx="1356396" cy="814543"/>
          </a:xfrm>
          <a:custGeom>
            <a:avLst/>
            <a:gdLst>
              <a:gd name="connsiteX0" fmla="*/ 0 w 1356396"/>
              <a:gd name="connsiteY0" fmla="*/ 81454 h 814543"/>
              <a:gd name="connsiteX1" fmla="*/ 81454 w 1356396"/>
              <a:gd name="connsiteY1" fmla="*/ 0 h 814543"/>
              <a:gd name="connsiteX2" fmla="*/ 1274942 w 1356396"/>
              <a:gd name="connsiteY2" fmla="*/ 0 h 814543"/>
              <a:gd name="connsiteX3" fmla="*/ 1356396 w 1356396"/>
              <a:gd name="connsiteY3" fmla="*/ 81454 h 814543"/>
              <a:gd name="connsiteX4" fmla="*/ 1356396 w 1356396"/>
              <a:gd name="connsiteY4" fmla="*/ 733089 h 814543"/>
              <a:gd name="connsiteX5" fmla="*/ 1274942 w 1356396"/>
              <a:gd name="connsiteY5" fmla="*/ 814543 h 814543"/>
              <a:gd name="connsiteX6" fmla="*/ 81454 w 1356396"/>
              <a:gd name="connsiteY6" fmla="*/ 814543 h 814543"/>
              <a:gd name="connsiteX7" fmla="*/ 0 w 1356396"/>
              <a:gd name="connsiteY7" fmla="*/ 733089 h 814543"/>
              <a:gd name="connsiteX8" fmla="*/ 0 w 1356396"/>
              <a:gd name="connsiteY8" fmla="*/ 81454 h 81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96" h="814543">
                <a:moveTo>
                  <a:pt x="0" y="81454"/>
                </a:moveTo>
                <a:cubicBezTo>
                  <a:pt x="0" y="36468"/>
                  <a:pt x="36468" y="0"/>
                  <a:pt x="81454" y="0"/>
                </a:cubicBezTo>
                <a:lnTo>
                  <a:pt x="1274942" y="0"/>
                </a:lnTo>
                <a:cubicBezTo>
                  <a:pt x="1319928" y="0"/>
                  <a:pt x="1356396" y="36468"/>
                  <a:pt x="1356396" y="81454"/>
                </a:cubicBezTo>
                <a:lnTo>
                  <a:pt x="1356396" y="733089"/>
                </a:lnTo>
                <a:cubicBezTo>
                  <a:pt x="1356396" y="778075"/>
                  <a:pt x="1319928" y="814543"/>
                  <a:pt x="1274942" y="814543"/>
                </a:cubicBezTo>
                <a:lnTo>
                  <a:pt x="81454" y="814543"/>
                </a:lnTo>
                <a:cubicBezTo>
                  <a:pt x="36468" y="814543"/>
                  <a:pt x="0" y="778075"/>
                  <a:pt x="0" y="733089"/>
                </a:cubicBezTo>
                <a:lnTo>
                  <a:pt x="0" y="814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817" tIns="84817" rIns="84817" bIns="84817" numCol="1" spcCol="1270" anchor="ctr" anchorCtr="0">
            <a:noAutofit/>
          </a:bodyPr>
          <a:lstStyle/>
          <a:p>
            <a:pPr marL="0" marR="0" lvl="0" indent="0" algn="ctr" defTabSz="711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Establishing EMT Model Requirements</a:t>
            </a:r>
          </a:p>
        </p:txBody>
      </p:sp>
      <p:sp>
        <p:nvSpPr>
          <p:cNvPr id="6" name="Freeform 34">
            <a:extLst>
              <a:ext uri="{FF2B5EF4-FFF2-40B4-BE49-F238E27FC236}">
                <a16:creationId xmlns:a16="http://schemas.microsoft.com/office/drawing/2014/main" id="{E4C02DA4-D646-A280-47C6-295D09EBD7D2}"/>
              </a:ext>
            </a:extLst>
          </p:cNvPr>
          <p:cNvSpPr/>
          <p:nvPr/>
        </p:nvSpPr>
        <p:spPr>
          <a:xfrm>
            <a:off x="2865070" y="3289839"/>
            <a:ext cx="413726" cy="483981"/>
          </a:xfrm>
          <a:custGeom>
            <a:avLst/>
            <a:gdLst>
              <a:gd name="connsiteX0" fmla="*/ 0 w 413726"/>
              <a:gd name="connsiteY0" fmla="*/ 96796 h 483981"/>
              <a:gd name="connsiteX1" fmla="*/ 206863 w 413726"/>
              <a:gd name="connsiteY1" fmla="*/ 96796 h 483981"/>
              <a:gd name="connsiteX2" fmla="*/ 206863 w 413726"/>
              <a:gd name="connsiteY2" fmla="*/ 0 h 483981"/>
              <a:gd name="connsiteX3" fmla="*/ 413726 w 413726"/>
              <a:gd name="connsiteY3" fmla="*/ 241991 h 483981"/>
              <a:gd name="connsiteX4" fmla="*/ 206863 w 413726"/>
              <a:gd name="connsiteY4" fmla="*/ 483981 h 483981"/>
              <a:gd name="connsiteX5" fmla="*/ 206863 w 413726"/>
              <a:gd name="connsiteY5" fmla="*/ 387185 h 483981"/>
              <a:gd name="connsiteX6" fmla="*/ 0 w 413726"/>
              <a:gd name="connsiteY6" fmla="*/ 387185 h 483981"/>
              <a:gd name="connsiteX7" fmla="*/ 0 w 413726"/>
              <a:gd name="connsiteY7" fmla="*/ 96796 h 48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726" h="483981">
                <a:moveTo>
                  <a:pt x="0" y="96796"/>
                </a:moveTo>
                <a:lnTo>
                  <a:pt x="206863" y="96796"/>
                </a:lnTo>
                <a:lnTo>
                  <a:pt x="206863" y="0"/>
                </a:lnTo>
                <a:lnTo>
                  <a:pt x="413726" y="241991"/>
                </a:lnTo>
                <a:lnTo>
                  <a:pt x="206863" y="483981"/>
                </a:lnTo>
                <a:lnTo>
                  <a:pt x="206863" y="387185"/>
                </a:lnTo>
                <a:lnTo>
                  <a:pt x="0" y="387185"/>
                </a:lnTo>
                <a:lnTo>
                  <a:pt x="0" y="967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796" rIns="124118" bIns="96796" numCol="1" spcCol="1270" anchor="ctr" anchorCtr="0">
            <a:noAutofit/>
          </a:bodyPr>
          <a:lstStyle/>
          <a:p>
            <a:pPr marL="0" marR="0" lvl="0" indent="0" algn="ctr" defTabSz="1511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Freeform 35">
            <a:extLst>
              <a:ext uri="{FF2B5EF4-FFF2-40B4-BE49-F238E27FC236}">
                <a16:creationId xmlns:a16="http://schemas.microsoft.com/office/drawing/2014/main" id="{EC35FDDB-D739-2B25-DA82-06DCAAF5B611}"/>
              </a:ext>
            </a:extLst>
          </p:cNvPr>
          <p:cNvSpPr/>
          <p:nvPr/>
        </p:nvSpPr>
        <p:spPr>
          <a:xfrm>
            <a:off x="3322270" y="3075012"/>
            <a:ext cx="1189110" cy="913635"/>
          </a:xfrm>
          <a:custGeom>
            <a:avLst/>
            <a:gdLst>
              <a:gd name="connsiteX0" fmla="*/ 0 w 1315804"/>
              <a:gd name="connsiteY0" fmla="*/ 91364 h 913635"/>
              <a:gd name="connsiteX1" fmla="*/ 91364 w 1315804"/>
              <a:gd name="connsiteY1" fmla="*/ 0 h 913635"/>
              <a:gd name="connsiteX2" fmla="*/ 1224441 w 1315804"/>
              <a:gd name="connsiteY2" fmla="*/ 0 h 913635"/>
              <a:gd name="connsiteX3" fmla="*/ 1315805 w 1315804"/>
              <a:gd name="connsiteY3" fmla="*/ 91364 h 913635"/>
              <a:gd name="connsiteX4" fmla="*/ 1315804 w 1315804"/>
              <a:gd name="connsiteY4" fmla="*/ 822272 h 913635"/>
              <a:gd name="connsiteX5" fmla="*/ 1224440 w 1315804"/>
              <a:gd name="connsiteY5" fmla="*/ 913636 h 913635"/>
              <a:gd name="connsiteX6" fmla="*/ 91364 w 1315804"/>
              <a:gd name="connsiteY6" fmla="*/ 913635 h 913635"/>
              <a:gd name="connsiteX7" fmla="*/ 0 w 1315804"/>
              <a:gd name="connsiteY7" fmla="*/ 822271 h 913635"/>
              <a:gd name="connsiteX8" fmla="*/ 0 w 1315804"/>
              <a:gd name="connsiteY8" fmla="*/ 91364 h 91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5804" h="913635">
                <a:moveTo>
                  <a:pt x="0" y="91364"/>
                </a:moveTo>
                <a:cubicBezTo>
                  <a:pt x="0" y="40905"/>
                  <a:pt x="40905" y="0"/>
                  <a:pt x="91364" y="0"/>
                </a:cubicBezTo>
                <a:lnTo>
                  <a:pt x="1224441" y="0"/>
                </a:lnTo>
                <a:cubicBezTo>
                  <a:pt x="1274900" y="0"/>
                  <a:pt x="1315805" y="40905"/>
                  <a:pt x="1315805" y="91364"/>
                </a:cubicBezTo>
                <a:cubicBezTo>
                  <a:pt x="1315805" y="335000"/>
                  <a:pt x="1315804" y="578636"/>
                  <a:pt x="1315804" y="822272"/>
                </a:cubicBezTo>
                <a:cubicBezTo>
                  <a:pt x="1315804" y="872731"/>
                  <a:pt x="1274899" y="913636"/>
                  <a:pt x="1224440" y="913636"/>
                </a:cubicBezTo>
                <a:lnTo>
                  <a:pt x="91364" y="913635"/>
                </a:lnTo>
                <a:cubicBezTo>
                  <a:pt x="40905" y="913635"/>
                  <a:pt x="0" y="872730"/>
                  <a:pt x="0" y="822271"/>
                </a:cubicBezTo>
                <a:lnTo>
                  <a:pt x="0" y="91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719" tIns="87719" rIns="87719" bIns="87719" numCol="1" spcCol="1270" anchor="ctr" anchorCtr="0">
            <a:noAutofit/>
          </a:bodyPr>
          <a:lstStyle/>
          <a:p>
            <a:pPr marL="0" marR="0" lvl="0" indent="0" algn="ctr" defTabSz="711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EMT Model Quality Verification</a:t>
            </a:r>
          </a:p>
        </p:txBody>
      </p:sp>
      <p:sp>
        <p:nvSpPr>
          <p:cNvPr id="8" name="Freeform 36">
            <a:extLst>
              <a:ext uri="{FF2B5EF4-FFF2-40B4-BE49-F238E27FC236}">
                <a16:creationId xmlns:a16="http://schemas.microsoft.com/office/drawing/2014/main" id="{4B66838A-911B-42F9-A1B2-B3128739D880}"/>
              </a:ext>
            </a:extLst>
          </p:cNvPr>
          <p:cNvSpPr/>
          <p:nvPr/>
        </p:nvSpPr>
        <p:spPr>
          <a:xfrm>
            <a:off x="4584944" y="3289839"/>
            <a:ext cx="413726" cy="483981"/>
          </a:xfrm>
          <a:custGeom>
            <a:avLst/>
            <a:gdLst>
              <a:gd name="connsiteX0" fmla="*/ 0 w 413726"/>
              <a:gd name="connsiteY0" fmla="*/ 96796 h 483981"/>
              <a:gd name="connsiteX1" fmla="*/ 206863 w 413726"/>
              <a:gd name="connsiteY1" fmla="*/ 96796 h 483981"/>
              <a:gd name="connsiteX2" fmla="*/ 206863 w 413726"/>
              <a:gd name="connsiteY2" fmla="*/ 0 h 483981"/>
              <a:gd name="connsiteX3" fmla="*/ 413726 w 413726"/>
              <a:gd name="connsiteY3" fmla="*/ 241991 h 483981"/>
              <a:gd name="connsiteX4" fmla="*/ 206863 w 413726"/>
              <a:gd name="connsiteY4" fmla="*/ 483981 h 483981"/>
              <a:gd name="connsiteX5" fmla="*/ 206863 w 413726"/>
              <a:gd name="connsiteY5" fmla="*/ 387185 h 483981"/>
              <a:gd name="connsiteX6" fmla="*/ 0 w 413726"/>
              <a:gd name="connsiteY6" fmla="*/ 387185 h 483981"/>
              <a:gd name="connsiteX7" fmla="*/ 0 w 413726"/>
              <a:gd name="connsiteY7" fmla="*/ 96796 h 48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726" h="483981">
                <a:moveTo>
                  <a:pt x="0" y="96796"/>
                </a:moveTo>
                <a:lnTo>
                  <a:pt x="206863" y="96796"/>
                </a:lnTo>
                <a:lnTo>
                  <a:pt x="206863" y="0"/>
                </a:lnTo>
                <a:lnTo>
                  <a:pt x="413726" y="241991"/>
                </a:lnTo>
                <a:lnTo>
                  <a:pt x="206863" y="483981"/>
                </a:lnTo>
                <a:lnTo>
                  <a:pt x="206863" y="387185"/>
                </a:lnTo>
                <a:lnTo>
                  <a:pt x="0" y="387185"/>
                </a:lnTo>
                <a:lnTo>
                  <a:pt x="0" y="967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796" rIns="124118" bIns="96796" numCol="1" spcCol="1270" anchor="ctr" anchorCtr="0">
            <a:noAutofit/>
          </a:bodyPr>
          <a:lstStyle/>
          <a:p>
            <a:pPr marL="0" marR="0" lvl="0" indent="0" algn="ctr" defTabSz="1511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Freeform 37">
            <a:extLst>
              <a:ext uri="{FF2B5EF4-FFF2-40B4-BE49-F238E27FC236}">
                <a16:creationId xmlns:a16="http://schemas.microsoft.com/office/drawing/2014/main" id="{7159D1F6-C38E-EE94-B0AE-09CC3ABC9110}"/>
              </a:ext>
            </a:extLst>
          </p:cNvPr>
          <p:cNvSpPr/>
          <p:nvPr/>
        </p:nvSpPr>
        <p:spPr>
          <a:xfrm>
            <a:off x="5074870" y="3046454"/>
            <a:ext cx="1736881" cy="970751"/>
          </a:xfrm>
          <a:custGeom>
            <a:avLst/>
            <a:gdLst>
              <a:gd name="connsiteX0" fmla="*/ 0 w 1500420"/>
              <a:gd name="connsiteY0" fmla="*/ 97075 h 970751"/>
              <a:gd name="connsiteX1" fmla="*/ 97075 w 1500420"/>
              <a:gd name="connsiteY1" fmla="*/ 0 h 970751"/>
              <a:gd name="connsiteX2" fmla="*/ 1403345 w 1500420"/>
              <a:gd name="connsiteY2" fmla="*/ 0 h 970751"/>
              <a:gd name="connsiteX3" fmla="*/ 1500420 w 1500420"/>
              <a:gd name="connsiteY3" fmla="*/ 97075 h 970751"/>
              <a:gd name="connsiteX4" fmla="*/ 1500420 w 1500420"/>
              <a:gd name="connsiteY4" fmla="*/ 873676 h 970751"/>
              <a:gd name="connsiteX5" fmla="*/ 1403345 w 1500420"/>
              <a:gd name="connsiteY5" fmla="*/ 970751 h 970751"/>
              <a:gd name="connsiteX6" fmla="*/ 97075 w 1500420"/>
              <a:gd name="connsiteY6" fmla="*/ 970751 h 970751"/>
              <a:gd name="connsiteX7" fmla="*/ 0 w 1500420"/>
              <a:gd name="connsiteY7" fmla="*/ 873676 h 970751"/>
              <a:gd name="connsiteX8" fmla="*/ 0 w 1500420"/>
              <a:gd name="connsiteY8" fmla="*/ 97075 h 9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420" h="970751">
                <a:moveTo>
                  <a:pt x="0" y="97075"/>
                </a:moveTo>
                <a:cubicBezTo>
                  <a:pt x="0" y="43462"/>
                  <a:pt x="43462" y="0"/>
                  <a:pt x="97075" y="0"/>
                </a:cubicBezTo>
                <a:lnTo>
                  <a:pt x="1403345" y="0"/>
                </a:lnTo>
                <a:cubicBezTo>
                  <a:pt x="1456958" y="0"/>
                  <a:pt x="1500420" y="43462"/>
                  <a:pt x="1500420" y="97075"/>
                </a:cubicBezTo>
                <a:lnTo>
                  <a:pt x="1500420" y="873676"/>
                </a:lnTo>
                <a:cubicBezTo>
                  <a:pt x="1500420" y="927289"/>
                  <a:pt x="1456958" y="970751"/>
                  <a:pt x="1403345" y="970751"/>
                </a:cubicBezTo>
                <a:lnTo>
                  <a:pt x="97075" y="970751"/>
                </a:lnTo>
                <a:cubicBezTo>
                  <a:pt x="43462" y="970751"/>
                  <a:pt x="0" y="927289"/>
                  <a:pt x="0" y="873676"/>
                </a:cubicBezTo>
                <a:lnTo>
                  <a:pt x="0" y="970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392" tIns="89392" rIns="89392" bIns="89392" numCol="1" spcCol="1270" anchor="ctr" anchorCtr="0">
            <a:noAutofit/>
          </a:bodyPr>
          <a:lstStyle/>
          <a:p>
            <a:pPr marL="0" marR="0" lvl="0" indent="0" algn="ctr" defTabSz="711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Plant Performance Assessment &amp; Model Benchmarking</a:t>
            </a:r>
          </a:p>
        </p:txBody>
      </p:sp>
      <p:sp>
        <p:nvSpPr>
          <p:cNvPr id="10" name="Freeform 38">
            <a:extLst>
              <a:ext uri="{FF2B5EF4-FFF2-40B4-BE49-F238E27FC236}">
                <a16:creationId xmlns:a16="http://schemas.microsoft.com/office/drawing/2014/main" id="{DEFCEA5F-2D89-F428-2C42-5A5FC3696F2F}"/>
              </a:ext>
            </a:extLst>
          </p:cNvPr>
          <p:cNvSpPr/>
          <p:nvPr/>
        </p:nvSpPr>
        <p:spPr>
          <a:xfrm>
            <a:off x="6903670" y="3289839"/>
            <a:ext cx="413726" cy="483981"/>
          </a:xfrm>
          <a:custGeom>
            <a:avLst/>
            <a:gdLst>
              <a:gd name="connsiteX0" fmla="*/ 0 w 413726"/>
              <a:gd name="connsiteY0" fmla="*/ 96796 h 483981"/>
              <a:gd name="connsiteX1" fmla="*/ 206863 w 413726"/>
              <a:gd name="connsiteY1" fmla="*/ 96796 h 483981"/>
              <a:gd name="connsiteX2" fmla="*/ 206863 w 413726"/>
              <a:gd name="connsiteY2" fmla="*/ 0 h 483981"/>
              <a:gd name="connsiteX3" fmla="*/ 413726 w 413726"/>
              <a:gd name="connsiteY3" fmla="*/ 241991 h 483981"/>
              <a:gd name="connsiteX4" fmla="*/ 206863 w 413726"/>
              <a:gd name="connsiteY4" fmla="*/ 483981 h 483981"/>
              <a:gd name="connsiteX5" fmla="*/ 206863 w 413726"/>
              <a:gd name="connsiteY5" fmla="*/ 387185 h 483981"/>
              <a:gd name="connsiteX6" fmla="*/ 0 w 413726"/>
              <a:gd name="connsiteY6" fmla="*/ 387185 h 483981"/>
              <a:gd name="connsiteX7" fmla="*/ 0 w 413726"/>
              <a:gd name="connsiteY7" fmla="*/ 96796 h 48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726" h="483981">
                <a:moveTo>
                  <a:pt x="0" y="96796"/>
                </a:moveTo>
                <a:lnTo>
                  <a:pt x="206863" y="96796"/>
                </a:lnTo>
                <a:lnTo>
                  <a:pt x="206863" y="0"/>
                </a:lnTo>
                <a:lnTo>
                  <a:pt x="413726" y="241991"/>
                </a:lnTo>
                <a:lnTo>
                  <a:pt x="206863" y="483981"/>
                </a:lnTo>
                <a:lnTo>
                  <a:pt x="206863" y="387185"/>
                </a:lnTo>
                <a:lnTo>
                  <a:pt x="0" y="387185"/>
                </a:lnTo>
                <a:lnTo>
                  <a:pt x="0" y="967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796" rIns="124118" bIns="96796" numCol="1" spcCol="1270" anchor="ctr" anchorCtr="0">
            <a:noAutofit/>
          </a:bodyPr>
          <a:lstStyle/>
          <a:p>
            <a:pPr marL="0" marR="0" lvl="0" indent="0" algn="ctr" defTabSz="1511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Freeform 39">
            <a:extLst>
              <a:ext uri="{FF2B5EF4-FFF2-40B4-BE49-F238E27FC236}">
                <a16:creationId xmlns:a16="http://schemas.microsoft.com/office/drawing/2014/main" id="{7507985D-9E12-C38D-777C-16C7AB57069A}"/>
              </a:ext>
            </a:extLst>
          </p:cNvPr>
          <p:cNvSpPr/>
          <p:nvPr/>
        </p:nvSpPr>
        <p:spPr>
          <a:xfrm>
            <a:off x="7360870" y="2983239"/>
            <a:ext cx="1614949" cy="1097180"/>
          </a:xfrm>
          <a:custGeom>
            <a:avLst/>
            <a:gdLst>
              <a:gd name="connsiteX0" fmla="*/ 0 w 1951537"/>
              <a:gd name="connsiteY0" fmla="*/ 109718 h 1097180"/>
              <a:gd name="connsiteX1" fmla="*/ 109718 w 1951537"/>
              <a:gd name="connsiteY1" fmla="*/ 0 h 1097180"/>
              <a:gd name="connsiteX2" fmla="*/ 1841819 w 1951537"/>
              <a:gd name="connsiteY2" fmla="*/ 0 h 1097180"/>
              <a:gd name="connsiteX3" fmla="*/ 1951537 w 1951537"/>
              <a:gd name="connsiteY3" fmla="*/ 109718 h 1097180"/>
              <a:gd name="connsiteX4" fmla="*/ 1951537 w 1951537"/>
              <a:gd name="connsiteY4" fmla="*/ 987462 h 1097180"/>
              <a:gd name="connsiteX5" fmla="*/ 1841819 w 1951537"/>
              <a:gd name="connsiteY5" fmla="*/ 1097180 h 1097180"/>
              <a:gd name="connsiteX6" fmla="*/ 109718 w 1951537"/>
              <a:gd name="connsiteY6" fmla="*/ 1097180 h 1097180"/>
              <a:gd name="connsiteX7" fmla="*/ 0 w 1951537"/>
              <a:gd name="connsiteY7" fmla="*/ 987462 h 1097180"/>
              <a:gd name="connsiteX8" fmla="*/ 0 w 1951537"/>
              <a:gd name="connsiteY8" fmla="*/ 109718 h 10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537" h="1097180">
                <a:moveTo>
                  <a:pt x="0" y="109718"/>
                </a:moveTo>
                <a:cubicBezTo>
                  <a:pt x="0" y="49122"/>
                  <a:pt x="49122" y="0"/>
                  <a:pt x="109718" y="0"/>
                </a:cubicBezTo>
                <a:lnTo>
                  <a:pt x="1841819" y="0"/>
                </a:lnTo>
                <a:cubicBezTo>
                  <a:pt x="1902415" y="0"/>
                  <a:pt x="1951537" y="49122"/>
                  <a:pt x="1951537" y="109718"/>
                </a:cubicBezTo>
                <a:lnTo>
                  <a:pt x="1951537" y="987462"/>
                </a:lnTo>
                <a:cubicBezTo>
                  <a:pt x="1951537" y="1048058"/>
                  <a:pt x="1902415" y="1097180"/>
                  <a:pt x="1841819" y="1097180"/>
                </a:cubicBezTo>
                <a:lnTo>
                  <a:pt x="109718" y="1097180"/>
                </a:lnTo>
                <a:cubicBezTo>
                  <a:pt x="49122" y="1097180"/>
                  <a:pt x="0" y="1048058"/>
                  <a:pt x="0" y="987462"/>
                </a:cubicBezTo>
                <a:lnTo>
                  <a:pt x="0" y="1097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095" tIns="93095" rIns="93095" bIns="93095" numCol="1" spcCol="1270" anchor="ctr" anchorCtr="0">
            <a:noAutofit/>
          </a:bodyPr>
          <a:lstStyle/>
          <a:p>
            <a:pPr marL="0" marR="0" lvl="0" indent="0" algn="ctr" defTabSz="711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Screening and Integration in Interconnection Process</a:t>
            </a:r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3BB775C1-DF52-95C6-5197-B3147565E753}"/>
              </a:ext>
            </a:extLst>
          </p:cNvPr>
          <p:cNvSpPr/>
          <p:nvPr/>
        </p:nvSpPr>
        <p:spPr>
          <a:xfrm>
            <a:off x="9065106" y="3289839"/>
            <a:ext cx="413726" cy="483981"/>
          </a:xfrm>
          <a:custGeom>
            <a:avLst/>
            <a:gdLst>
              <a:gd name="connsiteX0" fmla="*/ 0 w 413726"/>
              <a:gd name="connsiteY0" fmla="*/ 96796 h 483981"/>
              <a:gd name="connsiteX1" fmla="*/ 206863 w 413726"/>
              <a:gd name="connsiteY1" fmla="*/ 96796 h 483981"/>
              <a:gd name="connsiteX2" fmla="*/ 206863 w 413726"/>
              <a:gd name="connsiteY2" fmla="*/ 0 h 483981"/>
              <a:gd name="connsiteX3" fmla="*/ 413726 w 413726"/>
              <a:gd name="connsiteY3" fmla="*/ 241991 h 483981"/>
              <a:gd name="connsiteX4" fmla="*/ 206863 w 413726"/>
              <a:gd name="connsiteY4" fmla="*/ 483981 h 483981"/>
              <a:gd name="connsiteX5" fmla="*/ 206863 w 413726"/>
              <a:gd name="connsiteY5" fmla="*/ 387185 h 483981"/>
              <a:gd name="connsiteX6" fmla="*/ 0 w 413726"/>
              <a:gd name="connsiteY6" fmla="*/ 387185 h 483981"/>
              <a:gd name="connsiteX7" fmla="*/ 0 w 413726"/>
              <a:gd name="connsiteY7" fmla="*/ 96796 h 483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726" h="483981">
                <a:moveTo>
                  <a:pt x="0" y="96796"/>
                </a:moveTo>
                <a:lnTo>
                  <a:pt x="206863" y="96796"/>
                </a:lnTo>
                <a:lnTo>
                  <a:pt x="206863" y="0"/>
                </a:lnTo>
                <a:lnTo>
                  <a:pt x="413726" y="241991"/>
                </a:lnTo>
                <a:lnTo>
                  <a:pt x="206863" y="483981"/>
                </a:lnTo>
                <a:lnTo>
                  <a:pt x="206863" y="387185"/>
                </a:lnTo>
                <a:lnTo>
                  <a:pt x="0" y="387185"/>
                </a:lnTo>
                <a:lnTo>
                  <a:pt x="0" y="967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796" rIns="124118" bIns="96796" numCol="1" spcCol="1270" anchor="ctr" anchorCtr="0">
            <a:noAutofit/>
          </a:bodyPr>
          <a:lstStyle/>
          <a:p>
            <a:pPr marL="0" marR="0" lvl="0" indent="0" algn="ctr" defTabSz="1511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AEA66457-A407-9BF2-8AD1-5898CBEC3A40}"/>
              </a:ext>
            </a:extLst>
          </p:cNvPr>
          <p:cNvSpPr/>
          <p:nvPr/>
        </p:nvSpPr>
        <p:spPr>
          <a:xfrm>
            <a:off x="9524293" y="2985949"/>
            <a:ext cx="1422286" cy="1118786"/>
          </a:xfrm>
          <a:custGeom>
            <a:avLst/>
            <a:gdLst>
              <a:gd name="connsiteX0" fmla="*/ 0 w 1951537"/>
              <a:gd name="connsiteY0" fmla="*/ 126682 h 1266822"/>
              <a:gd name="connsiteX1" fmla="*/ 126682 w 1951537"/>
              <a:gd name="connsiteY1" fmla="*/ 0 h 1266822"/>
              <a:gd name="connsiteX2" fmla="*/ 1824855 w 1951537"/>
              <a:gd name="connsiteY2" fmla="*/ 0 h 1266822"/>
              <a:gd name="connsiteX3" fmla="*/ 1951537 w 1951537"/>
              <a:gd name="connsiteY3" fmla="*/ 126682 h 1266822"/>
              <a:gd name="connsiteX4" fmla="*/ 1951537 w 1951537"/>
              <a:gd name="connsiteY4" fmla="*/ 1140140 h 1266822"/>
              <a:gd name="connsiteX5" fmla="*/ 1824855 w 1951537"/>
              <a:gd name="connsiteY5" fmla="*/ 1266822 h 1266822"/>
              <a:gd name="connsiteX6" fmla="*/ 126682 w 1951537"/>
              <a:gd name="connsiteY6" fmla="*/ 1266822 h 1266822"/>
              <a:gd name="connsiteX7" fmla="*/ 0 w 1951537"/>
              <a:gd name="connsiteY7" fmla="*/ 1140140 h 1266822"/>
              <a:gd name="connsiteX8" fmla="*/ 0 w 1951537"/>
              <a:gd name="connsiteY8" fmla="*/ 126682 h 126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537" h="1266822">
                <a:moveTo>
                  <a:pt x="0" y="126682"/>
                </a:moveTo>
                <a:cubicBezTo>
                  <a:pt x="0" y="56717"/>
                  <a:pt x="56717" y="0"/>
                  <a:pt x="126682" y="0"/>
                </a:cubicBezTo>
                <a:lnTo>
                  <a:pt x="1824855" y="0"/>
                </a:lnTo>
                <a:cubicBezTo>
                  <a:pt x="1894820" y="0"/>
                  <a:pt x="1951537" y="56717"/>
                  <a:pt x="1951537" y="126682"/>
                </a:cubicBezTo>
                <a:lnTo>
                  <a:pt x="1951537" y="1140140"/>
                </a:lnTo>
                <a:cubicBezTo>
                  <a:pt x="1951537" y="1210105"/>
                  <a:pt x="1894820" y="1266822"/>
                  <a:pt x="1824855" y="1266822"/>
                </a:cubicBezTo>
                <a:lnTo>
                  <a:pt x="126682" y="1266822"/>
                </a:lnTo>
                <a:cubicBezTo>
                  <a:pt x="56717" y="1266822"/>
                  <a:pt x="0" y="1210105"/>
                  <a:pt x="0" y="1140140"/>
                </a:cubicBezTo>
                <a:lnTo>
                  <a:pt x="0" y="1266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064" tIns="98064" rIns="98064" bIns="98064" numCol="1" spcCol="1270" anchor="ctr" anchorCtr="0">
            <a:noAutofit/>
          </a:bodyPr>
          <a:lstStyle/>
          <a:p>
            <a:pPr marL="0" marR="0" lvl="0" indent="0" algn="ctr" defTabSz="711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Conducting Interconnection and Planning Studies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62EFD-2502-3639-F188-C45DA549F1C9}"/>
              </a:ext>
            </a:extLst>
          </p:cNvPr>
          <p:cNvSpPr txBox="1"/>
          <p:nvPr/>
        </p:nvSpPr>
        <p:spPr>
          <a:xfrm>
            <a:off x="1579334" y="2643701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t>Stage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B1FED-2F13-0A31-1F2D-2FA64866C307}"/>
              </a:ext>
            </a:extLst>
          </p:cNvPr>
          <p:cNvSpPr txBox="1"/>
          <p:nvPr/>
        </p:nvSpPr>
        <p:spPr>
          <a:xfrm>
            <a:off x="3597347" y="2643701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t>Stage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D14BA3-7DB3-1351-834A-841D95DB9909}"/>
              </a:ext>
            </a:extLst>
          </p:cNvPr>
          <p:cNvSpPr txBox="1"/>
          <p:nvPr/>
        </p:nvSpPr>
        <p:spPr>
          <a:xfrm>
            <a:off x="5540164" y="2643939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t>Stage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0FBEE1-5243-ECB7-4160-1E9C9221C346}"/>
              </a:ext>
            </a:extLst>
          </p:cNvPr>
          <p:cNvSpPr txBox="1"/>
          <p:nvPr/>
        </p:nvSpPr>
        <p:spPr>
          <a:xfrm>
            <a:off x="7697417" y="2643701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t>Stage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F80ADD-A546-4620-4227-B19558DE62D2}"/>
              </a:ext>
            </a:extLst>
          </p:cNvPr>
          <p:cNvSpPr txBox="1"/>
          <p:nvPr/>
        </p:nvSpPr>
        <p:spPr>
          <a:xfrm>
            <a:off x="9778419" y="2643701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t>Stage 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DA9863-7724-6120-07CD-3BB0A5B46006}"/>
              </a:ext>
            </a:extLst>
          </p:cNvPr>
          <p:cNvGrpSpPr/>
          <p:nvPr/>
        </p:nvGrpSpPr>
        <p:grpSpPr>
          <a:xfrm>
            <a:off x="6470516" y="2209575"/>
            <a:ext cx="615874" cy="772680"/>
            <a:chOff x="5421038" y="2476462"/>
            <a:chExt cx="615874" cy="772680"/>
          </a:xfrm>
        </p:grpSpPr>
        <p:pic>
          <p:nvPicPr>
            <p:cNvPr id="20" name="Picture 19" descr="Checkpoint Icon - Wisc-Online OER">
              <a:extLst>
                <a:ext uri="{FF2B5EF4-FFF2-40B4-BE49-F238E27FC236}">
                  <a16:creationId xmlns:a16="http://schemas.microsoft.com/office/drawing/2014/main" id="{5846DB21-24A0-DD58-0840-F97C055F8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038" y="2476462"/>
              <a:ext cx="464661" cy="77268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83713A-F8DD-0B2C-B50E-8D3C347C7ACD}"/>
                </a:ext>
              </a:extLst>
            </p:cNvPr>
            <p:cNvSpPr txBox="1"/>
            <p:nvPr/>
          </p:nvSpPr>
          <p:spPr>
            <a:xfrm>
              <a:off x="5421038" y="2503286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84" charset="-128"/>
                  <a:cs typeface="+mn-cs"/>
                </a:rPr>
                <a:t>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D7B430-BDAB-CE72-E752-65D8F857AA53}"/>
              </a:ext>
            </a:extLst>
          </p:cNvPr>
          <p:cNvGrpSpPr/>
          <p:nvPr/>
        </p:nvGrpSpPr>
        <p:grpSpPr>
          <a:xfrm>
            <a:off x="10604389" y="2209575"/>
            <a:ext cx="615874" cy="772680"/>
            <a:chOff x="5421038" y="2476462"/>
            <a:chExt cx="615874" cy="772680"/>
          </a:xfrm>
        </p:grpSpPr>
        <p:pic>
          <p:nvPicPr>
            <p:cNvPr id="23" name="Picture 22" descr="Checkpoint Icon - Wisc-Online OER">
              <a:extLst>
                <a:ext uri="{FF2B5EF4-FFF2-40B4-BE49-F238E27FC236}">
                  <a16:creationId xmlns:a16="http://schemas.microsoft.com/office/drawing/2014/main" id="{48888FAF-78F6-8C2E-C741-679B62FA8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038" y="2476462"/>
              <a:ext cx="464661" cy="77268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D42332-C746-1B88-4414-2A13FAE022A7}"/>
                </a:ext>
              </a:extLst>
            </p:cNvPr>
            <p:cNvSpPr txBox="1"/>
            <p:nvPr/>
          </p:nvSpPr>
          <p:spPr>
            <a:xfrm>
              <a:off x="5421038" y="2503286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84" charset="-128"/>
                  <a:cs typeface="+mn-cs"/>
                </a:rPr>
                <a:t> </a:t>
              </a:r>
            </a:p>
          </p:txBody>
        </p:sp>
      </p:grpSp>
      <p:sp>
        <p:nvSpPr>
          <p:cNvPr id="25" name="Left Brace 24">
            <a:extLst>
              <a:ext uri="{FF2B5EF4-FFF2-40B4-BE49-F238E27FC236}">
                <a16:creationId xmlns:a16="http://schemas.microsoft.com/office/drawing/2014/main" id="{8D14AC0B-3A67-689D-A6C1-26FE90CB1C98}"/>
              </a:ext>
            </a:extLst>
          </p:cNvPr>
          <p:cNvSpPr/>
          <p:nvPr/>
        </p:nvSpPr>
        <p:spPr>
          <a:xfrm rot="16200000">
            <a:off x="3683315" y="2366293"/>
            <a:ext cx="742096" cy="45329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5A2A1F0B-65C0-0862-9DDC-690A8690BF92}"/>
              </a:ext>
            </a:extLst>
          </p:cNvPr>
          <p:cNvSpPr/>
          <p:nvPr/>
        </p:nvSpPr>
        <p:spPr>
          <a:xfrm rot="16200000">
            <a:off x="8900921" y="2366294"/>
            <a:ext cx="742096" cy="45329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9D379F-3FFA-8A16-3ED9-F736DFAE4DB3}"/>
              </a:ext>
            </a:extLst>
          </p:cNvPr>
          <p:cNvSpPr txBox="1"/>
          <p:nvPr/>
        </p:nvSpPr>
        <p:spPr>
          <a:xfrm>
            <a:off x="4201450" y="45465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r"/>
            <a:r>
              <a:rPr lang="en-US" b="1" dirty="0">
                <a:latin typeface="+mn-lt"/>
              </a:rPr>
              <a:t>1</a:t>
            </a:r>
            <a:r>
              <a:rPr lang="en-US" b="1" baseline="30000" dirty="0">
                <a:latin typeface="+mn-lt"/>
              </a:rPr>
              <a:t>st</a:t>
            </a:r>
            <a:r>
              <a:rPr lang="en-US" b="1" dirty="0">
                <a:latin typeface="+mn-lt"/>
              </a:rPr>
              <a:t> Guideline Scope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458A48-EE7B-0784-F5C9-9E52331B25F4}"/>
              </a:ext>
            </a:extLst>
          </p:cNvPr>
          <p:cNvSpPr txBox="1"/>
          <p:nvPr/>
        </p:nvSpPr>
        <p:spPr>
          <a:xfrm>
            <a:off x="9417594" y="463274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r"/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  <a:r>
              <a:rPr lang="en-US" b="1" dirty="0">
                <a:latin typeface="+mn-lt"/>
              </a:rPr>
              <a:t>Guideline Scope</a:t>
            </a:r>
          </a:p>
        </p:txBody>
      </p:sp>
    </p:spTree>
    <p:extLst>
      <p:ext uri="{BB962C8B-B14F-4D97-AF65-F5344CB8AC3E}">
        <p14:creationId xmlns:p14="http://schemas.microsoft.com/office/powerpoint/2010/main" val="18621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08877-3BFD-ABEE-50A6-35A650AF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4B14A-8D2E-7332-9F54-CDD24F3B8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FF571D-0C35-84C0-C1CB-DCC346EE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Large Load Reliability Guideline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1366FC-5943-08E0-B62D-FC8F3660B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33" y="1130835"/>
            <a:ext cx="4192479" cy="522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B4FDD1E-A2BF-DDA0-6A81-AA0EC30F2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06176"/>
              </p:ext>
            </p:extLst>
          </p:nvPr>
        </p:nvGraphicFramePr>
        <p:xfrm>
          <a:off x="1016777" y="1660634"/>
          <a:ext cx="6201104" cy="417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251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929581-9122-AB60-1A0D-6011A16D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EMT Adoption Survey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E47FC3-7666-E978-158B-F995E3161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FB441E-48C3-87A5-9BB6-85E8564FB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217710"/>
              </p:ext>
            </p:extLst>
          </p:nvPr>
        </p:nvGraphicFramePr>
        <p:xfrm>
          <a:off x="1027051" y="848345"/>
          <a:ext cx="10910949" cy="585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61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8493D-9669-46E7-50F9-A1F32DCB2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0AF18E-AC1C-E5E5-ECBA-78E8AC24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DCB9E-855A-79C7-8504-B7C07907C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225049F-F53B-AA32-1329-455992BBB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1684076"/>
              </p:ext>
            </p:extLst>
          </p:nvPr>
        </p:nvGraphicFramePr>
        <p:xfrm>
          <a:off x="881387" y="2885212"/>
          <a:ext cx="10429225" cy="206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AFCE1B-C02F-3335-0AD7-5E613F90A20D}"/>
              </a:ext>
            </a:extLst>
          </p:cNvPr>
          <p:cNvSpPr/>
          <p:nvPr/>
        </p:nvSpPr>
        <p:spPr bwMode="auto">
          <a:xfrm>
            <a:off x="1100534" y="2125056"/>
            <a:ext cx="1855076" cy="865414"/>
          </a:xfrm>
          <a:prstGeom prst="roundRect">
            <a:avLst/>
          </a:prstGeom>
          <a:solidFill>
            <a:srgbClr val="1F4C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84" charset="-128"/>
              </a:rPr>
              <a:t>1</a:t>
            </a:r>
            <a:r>
              <a:rPr kumimoji="0" lang="en-US" b="1" i="1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84" charset="-128"/>
              </a:rPr>
              <a:t>st</a:t>
            </a: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84" charset="-128"/>
              </a:rPr>
              <a:t> EMT Workshop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2460C0-42C0-FA61-3C6A-CE8D665CB099}"/>
              </a:ext>
            </a:extLst>
          </p:cNvPr>
          <p:cNvSpPr/>
          <p:nvPr/>
        </p:nvSpPr>
        <p:spPr bwMode="auto">
          <a:xfrm>
            <a:off x="1107373" y="4782641"/>
            <a:ext cx="4223383" cy="699845"/>
          </a:xfrm>
          <a:prstGeom prst="roundRect">
            <a:avLst/>
          </a:prstGeom>
          <a:solidFill>
            <a:srgbClr val="1F4C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84" charset="-128"/>
              </a:rPr>
              <a:t>NERC EMTWG EMT Adoption Survey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73F3D5-EBEF-FE88-0F39-39AE2F6E8DE4}"/>
              </a:ext>
            </a:extLst>
          </p:cNvPr>
          <p:cNvSpPr/>
          <p:nvPr/>
        </p:nvSpPr>
        <p:spPr bwMode="auto">
          <a:xfrm>
            <a:off x="3475680" y="2130253"/>
            <a:ext cx="1855076" cy="865414"/>
          </a:xfrm>
          <a:prstGeom prst="roundRect">
            <a:avLst/>
          </a:prstGeom>
          <a:solidFill>
            <a:srgbClr val="1F4C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84" charset="-128"/>
              </a:rPr>
              <a:t>2nd EMT Workshop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2BBD62B-7E8A-AEA8-E956-2D78B560234F}"/>
              </a:ext>
            </a:extLst>
          </p:cNvPr>
          <p:cNvSpPr/>
          <p:nvPr/>
        </p:nvSpPr>
        <p:spPr bwMode="auto">
          <a:xfrm>
            <a:off x="5850825" y="2130253"/>
            <a:ext cx="1855076" cy="865414"/>
          </a:xfrm>
          <a:prstGeom prst="roundRect">
            <a:avLst/>
          </a:prstGeom>
          <a:solidFill>
            <a:srgbClr val="1F4C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84" charset="-128"/>
              </a:rPr>
              <a:t>3rd EMT Workshop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F6D647-775E-8DCC-3EE2-EFBCA67D9F7A}"/>
              </a:ext>
            </a:extLst>
          </p:cNvPr>
          <p:cNvSpPr/>
          <p:nvPr/>
        </p:nvSpPr>
        <p:spPr bwMode="auto">
          <a:xfrm>
            <a:off x="5509600" y="3482519"/>
            <a:ext cx="4790100" cy="865414"/>
          </a:xfrm>
          <a:prstGeom prst="roundRect">
            <a:avLst/>
          </a:prstGeom>
          <a:solidFill>
            <a:srgbClr val="1F4C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84" charset="-128"/>
              </a:rPr>
              <a:t>EMT Activities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6DA121-4913-C69F-2BDC-390D2F4D0B2E}"/>
              </a:ext>
            </a:extLst>
          </p:cNvPr>
          <p:cNvCxnSpPr>
            <a:cxnSpLocks/>
          </p:cNvCxnSpPr>
          <p:nvPr/>
        </p:nvCxnSpPr>
        <p:spPr bwMode="auto">
          <a:xfrm flipV="1">
            <a:off x="5509599" y="4445000"/>
            <a:ext cx="984223" cy="58253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5D85A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4DA8485A-42FC-5FB7-393E-E27AD4BCE535}"/>
              </a:ext>
            </a:extLst>
          </p:cNvPr>
          <p:cNvSpPr/>
          <p:nvPr/>
        </p:nvSpPr>
        <p:spPr>
          <a:xfrm>
            <a:off x="2692400" y="1589812"/>
            <a:ext cx="1168400" cy="392800"/>
          </a:xfrm>
          <a:prstGeom prst="curvedDownArrow">
            <a:avLst/>
          </a:prstGeom>
          <a:solidFill>
            <a:srgbClr val="5D85A9"/>
          </a:solidFill>
          <a:ln>
            <a:solidFill>
              <a:srgbClr val="5D85A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CBBAC01-0E91-FC87-BB53-E70FFE78B225}"/>
              </a:ext>
            </a:extLst>
          </p:cNvPr>
          <p:cNvCxnSpPr>
            <a:cxnSpLocks/>
          </p:cNvCxnSpPr>
          <p:nvPr/>
        </p:nvCxnSpPr>
        <p:spPr bwMode="auto">
          <a:xfrm>
            <a:off x="7579132" y="3077966"/>
            <a:ext cx="0" cy="40455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5D85A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72D9E2E0-22C1-D027-2705-B9D1721CDF84}"/>
              </a:ext>
            </a:extLst>
          </p:cNvPr>
          <p:cNvSpPr/>
          <p:nvPr/>
        </p:nvSpPr>
        <p:spPr>
          <a:xfrm>
            <a:off x="4952999" y="1636124"/>
            <a:ext cx="1168400" cy="392800"/>
          </a:xfrm>
          <a:prstGeom prst="curvedDownArrow">
            <a:avLst/>
          </a:prstGeom>
          <a:solidFill>
            <a:srgbClr val="5D85A9"/>
          </a:solidFill>
          <a:ln>
            <a:solidFill>
              <a:srgbClr val="5D85A9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19075C-85E2-D5AD-3A15-986B5FCEC748}"/>
              </a:ext>
            </a:extLst>
          </p:cNvPr>
          <p:cNvCxnSpPr>
            <a:cxnSpLocks/>
          </p:cNvCxnSpPr>
          <p:nvPr/>
        </p:nvCxnSpPr>
        <p:spPr bwMode="auto">
          <a:xfrm>
            <a:off x="5330756" y="3030329"/>
            <a:ext cx="726101" cy="35512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5D85A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1CE0D65-A9FA-BB56-5EE5-8CCE3F565AFC}"/>
              </a:ext>
            </a:extLst>
          </p:cNvPr>
          <p:cNvSpPr/>
          <p:nvPr/>
        </p:nvSpPr>
        <p:spPr bwMode="auto">
          <a:xfrm>
            <a:off x="8225970" y="2125056"/>
            <a:ext cx="1855076" cy="865414"/>
          </a:xfrm>
          <a:prstGeom prst="roundRect">
            <a:avLst/>
          </a:prstGeom>
          <a:solidFill>
            <a:srgbClr val="1F4C8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84" charset="-128"/>
              </a:rPr>
              <a:t>4th EMT Workshop</a:t>
            </a:r>
          </a:p>
        </p:txBody>
      </p:sp>
    </p:spTree>
    <p:extLst>
      <p:ext uri="{BB962C8B-B14F-4D97-AF65-F5344CB8AC3E}">
        <p14:creationId xmlns:p14="http://schemas.microsoft.com/office/powerpoint/2010/main" val="351253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146AD-86BC-84E8-13D9-E9329819D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5CFF50-F0B1-4444-B08E-79F50AAC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and Efficient EMT Modeling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E8B4F-1801-DE5F-BC62-E9ACCBD84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EFD0FE-4A4D-EB4D-A746-98DB06CBE4E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88B295-1AD1-A3C4-3285-402D341EB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223186"/>
              </p:ext>
            </p:extLst>
          </p:nvPr>
        </p:nvGraphicFramePr>
        <p:xfrm>
          <a:off x="2032000" y="1876425"/>
          <a:ext cx="9455150" cy="4261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935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RC 1">
      <a:dk1>
        <a:srgbClr val="64738B"/>
      </a:dk1>
      <a:lt1>
        <a:srgbClr val="FFFFFF"/>
      </a:lt1>
      <a:dk2>
        <a:srgbClr val="152862"/>
      </a:dk2>
      <a:lt2>
        <a:srgbClr val="E8E8E8"/>
      </a:lt2>
      <a:accent1>
        <a:srgbClr val="152963"/>
      </a:accent1>
      <a:accent2>
        <a:srgbClr val="F1F5F8"/>
      </a:accent2>
      <a:accent3>
        <a:srgbClr val="152963"/>
      </a:accent3>
      <a:accent4>
        <a:srgbClr val="F87315"/>
      </a:accent4>
      <a:accent5>
        <a:srgbClr val="0A9488"/>
      </a:accent5>
      <a:accent6>
        <a:srgbClr val="1C3FAC"/>
      </a:accent6>
      <a:hlink>
        <a:srgbClr val="1C3EAB"/>
      </a:hlink>
      <a:folHlink>
        <a:srgbClr val="15286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Title.pptx" id="{41318C9A-012B-4BEF-A6EA-2B59D0C21EF6}" vid="{1DB50C39-9525-432F-842E-473B98D7F5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b1c5af-6414-4bce-9c20-599f15fa2e3b" xsi:nil="true"/>
    <lcf76f155ced4ddcb4097134ff3c332f xmlns="d03d35dc-2f49-44cf-aa46-ab57d544044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59369299144B4B92468DF02EAF0DC9" ma:contentTypeVersion="10" ma:contentTypeDescription="Create a new document." ma:contentTypeScope="" ma:versionID="7468477e40069538fc2b898dee3a3324">
  <xsd:schema xmlns:xsd="http://www.w3.org/2001/XMLSchema" xmlns:xs="http://www.w3.org/2001/XMLSchema" xmlns:p="http://schemas.microsoft.com/office/2006/metadata/properties" xmlns:ns2="d03d35dc-2f49-44cf-aa46-ab57d5440440" xmlns:ns3="26b1c5af-6414-4bce-9c20-599f15fa2e3b" targetNamespace="http://schemas.microsoft.com/office/2006/metadata/properties" ma:root="true" ma:fieldsID="2e4aaed7464b81b76d466ba8fcfc5e7c" ns2:_="" ns3:_="">
    <xsd:import namespace="d03d35dc-2f49-44cf-aa46-ab57d5440440"/>
    <xsd:import namespace="26b1c5af-6414-4bce-9c20-599f15fa2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d35dc-2f49-44cf-aa46-ab57d54404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498c1b7-8faa-4098-b632-f86d35e580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1c5af-6414-4bce-9c20-599f15fa2e3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9a55f8-159f-4b18-b9b6-d7b998b496cb}" ma:internalName="TaxCatchAll" ma:showField="CatchAllData" ma:web="26b1c5af-6414-4bce-9c20-599f15fa2e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795AED-92F8-4C79-838D-F87DD6414D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F8306-8A79-43EF-BCE8-EC2A14795D35}">
  <ds:schemaRefs>
    <ds:schemaRef ds:uri="http://purl.org/dc/dcmitype/"/>
    <ds:schemaRef ds:uri="http://purl.org/dc/terms/"/>
    <ds:schemaRef ds:uri="http://purl.org/dc/elements/1.1/"/>
    <ds:schemaRef ds:uri="http://schemas.microsoft.com/sharepoint/v3"/>
    <ds:schemaRef ds:uri="http://schemas.openxmlformats.org/package/2006/metadata/core-properties"/>
    <ds:schemaRef ds:uri="be72bb46-7b96-43f6-b3d2-cb56bca42853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4"/>
    <ds:schemaRef ds:uri="79c55218-f6bc-4e6c-8e35-1adcc473f6bf"/>
    <ds:schemaRef ds:uri="http://www.w3.org/XML/1998/namespace"/>
    <ds:schemaRef ds:uri="26b1c5af-6414-4bce-9c20-599f15fa2e3b"/>
    <ds:schemaRef ds:uri="d03d35dc-2f49-44cf-aa46-ab57d5440440"/>
  </ds:schemaRefs>
</ds:datastoreItem>
</file>

<file path=customXml/itemProps3.xml><?xml version="1.0" encoding="utf-8"?>
<ds:datastoreItem xmlns:ds="http://schemas.openxmlformats.org/officeDocument/2006/customXml" ds:itemID="{2BBB6261-9405-4A19-A433-1F9F1BE1F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d35dc-2f49-44cf-aa46-ab57d5440440"/>
    <ds:schemaRef ds:uri="26b1c5af-6414-4bce-9c20-599f15fa2e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Privileged" siteId="{a2d34bfa-bd5b-4dc3-9a2e-098f99296771}" removed="0"/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Template</Template>
  <TotalTime>91</TotalTime>
  <Words>316</Words>
  <Application>Microsoft Office PowerPoint</Application>
  <PresentationFormat>Widescreen</PresentationFormat>
  <Paragraphs>103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Courier New</vt:lpstr>
      <vt:lpstr>Tahoma</vt:lpstr>
      <vt:lpstr>Wingdings</vt:lpstr>
      <vt:lpstr>Office Theme</vt:lpstr>
      <vt:lpstr>North American EMT Modeling Challenges and Opportunities</vt:lpstr>
      <vt:lpstr>NERC-Industry Collaboration</vt:lpstr>
      <vt:lpstr>NERC EMT Modeling Working Group (EMTWG)</vt:lpstr>
      <vt:lpstr>Reliability Guidelines on EMT Modeling</vt:lpstr>
      <vt:lpstr>Staged Approach to EMT Modeling Adoption</vt:lpstr>
      <vt:lpstr>Draft Large Load Reliability Guideline</vt:lpstr>
      <vt:lpstr>EMT Adoption Survey Summary</vt:lpstr>
      <vt:lpstr>Progress</vt:lpstr>
      <vt:lpstr>Effective and Efficient EMT Modeling Framework</vt:lpstr>
      <vt:lpstr>PowerPoint Presentation</vt:lpstr>
    </vt:vector>
  </TitlesOfParts>
  <Company>NERC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Aung Thant</dc:creator>
  <cp:lastModifiedBy>Aung Thant</cp:lastModifiedBy>
  <cp:revision>1</cp:revision>
  <dcterms:created xsi:type="dcterms:W3CDTF">2026-03-10T15:25:07Z</dcterms:created>
  <dcterms:modified xsi:type="dcterms:W3CDTF">2026-03-10T16:57:00Z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Theme:7</vt:lpwstr>
  </property>
  <property fmtid="{D5CDD505-2E9C-101B-9397-08002B2CF9AE}" pid="3" name="ClassificationContentMarkingHeaderText">
    <vt:lpwstr>Limited Disclosure</vt:lpwstr>
  </property>
  <property fmtid="{D5CDD505-2E9C-101B-9397-08002B2CF9AE}" pid="4" name="ContentTypeId">
    <vt:lpwstr>0x0101003859369299144B4B92468DF02EAF0DC9</vt:lpwstr>
  </property>
  <property fmtid="{D5CDD505-2E9C-101B-9397-08002B2CF9AE}" pid="5" name="GS_AddingInProgress">
    <vt:lpwstr>False</vt:lpwstr>
  </property>
  <property fmtid="{D5CDD505-2E9C-101B-9397-08002B2CF9AE}" pid="6" name="_dlc_DocIdItemGuid">
    <vt:lpwstr>6acb9cb1-0904-4e80-ba47-aa2e568f891c</vt:lpwstr>
  </property>
  <property fmtid="{D5CDD505-2E9C-101B-9397-08002B2CF9AE}" pid="7" name="TaxKeyword">
    <vt:lpwstr/>
  </property>
  <property fmtid="{D5CDD505-2E9C-101B-9397-08002B2CF9AE}" pid="8" name="Publications Category">
    <vt:lpwstr>13156;#Internal Files|e9ba4623-40ab-403c-8557-6f20daa72ed9</vt:lpwstr>
  </property>
  <property fmtid="{D5CDD505-2E9C-101B-9397-08002B2CF9AE}" pid="9" name="Business Area">
    <vt:lpwstr/>
  </property>
  <property fmtid="{D5CDD505-2E9C-101B-9397-08002B2CF9AE}" pid="10" name="Document Status">
    <vt:lpwstr/>
  </property>
  <property fmtid="{D5CDD505-2E9C-101B-9397-08002B2CF9AE}" pid="11" name="Data Classification">
    <vt:lpwstr>1;#Confidential\NERC Employees|aa40a886-0bc0-4ba6-a22c-37ccbc8c9bd8</vt:lpwstr>
  </property>
  <property fmtid="{D5CDD505-2E9C-101B-9397-08002B2CF9AE}" pid="12" name="MediaServiceImageTags">
    <vt:lpwstr/>
  </property>
</Properties>
</file>